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Lst>
  <p:sldSz cx="7772400" cy="100584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8FA1CD22-80D0-4943-B5C1-E24D02986224}"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0" name="PlaceHolder 2"/>
          <p:cNvSpPr>
            <a:spLocks noGrp="1"/>
          </p:cNvSpPr>
          <p:nvPr>
            <p:ph/>
          </p:nvPr>
        </p:nvSpPr>
        <p:spPr>
          <a:xfrm>
            <a:off x="388440" y="235332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1" name="PlaceHolder 3"/>
          <p:cNvSpPr>
            <a:spLocks noGrp="1"/>
          </p:cNvSpPr>
          <p:nvPr>
            <p:ph/>
          </p:nvPr>
        </p:nvSpPr>
        <p:spPr>
          <a:xfrm>
            <a:off x="388440" y="540036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sldNum" idx="1"/>
          </p:nvPr>
        </p:nvSpPr>
        <p:spPr/>
        <p:txBody>
          <a:bodyPr/>
          <a:p>
            <a:fld id="{BF87D98E-8E9F-4064-BE56-0C623E972CF8}"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3"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4"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5" name="PlaceHolder 4"/>
          <p:cNvSpPr>
            <a:spLocks noGrp="1"/>
          </p:cNvSpPr>
          <p:nvPr>
            <p:ph/>
          </p:nvPr>
        </p:nvSpPr>
        <p:spPr>
          <a:xfrm>
            <a:off x="38844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6" name="PlaceHolder 5"/>
          <p:cNvSpPr>
            <a:spLocks noGrp="1"/>
          </p:cNvSpPr>
          <p:nvPr>
            <p:ph/>
          </p:nvPr>
        </p:nvSpPr>
        <p:spPr>
          <a:xfrm>
            <a:off x="397260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 name="PlaceHolder 6"/>
          <p:cNvSpPr>
            <a:spLocks noGrp="1"/>
          </p:cNvSpPr>
          <p:nvPr>
            <p:ph type="sldNum" idx="1"/>
          </p:nvPr>
        </p:nvSpPr>
        <p:spPr/>
        <p:txBody>
          <a:bodyPr/>
          <a:p>
            <a:fld id="{C3AF971D-2D5A-40F9-9AD6-AB46E0998A0C}"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8" name="PlaceHolder 2"/>
          <p:cNvSpPr>
            <a:spLocks noGrp="1"/>
          </p:cNvSpPr>
          <p:nvPr>
            <p:ph/>
          </p:nvPr>
        </p:nvSpPr>
        <p:spPr>
          <a:xfrm>
            <a:off x="3884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9" name="PlaceHolder 3"/>
          <p:cNvSpPr>
            <a:spLocks noGrp="1"/>
          </p:cNvSpPr>
          <p:nvPr>
            <p:ph/>
          </p:nvPr>
        </p:nvSpPr>
        <p:spPr>
          <a:xfrm>
            <a:off x="27536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0" name="PlaceHolder 4"/>
          <p:cNvSpPr>
            <a:spLocks noGrp="1"/>
          </p:cNvSpPr>
          <p:nvPr>
            <p:ph/>
          </p:nvPr>
        </p:nvSpPr>
        <p:spPr>
          <a:xfrm>
            <a:off x="51188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1" name="PlaceHolder 5"/>
          <p:cNvSpPr>
            <a:spLocks noGrp="1"/>
          </p:cNvSpPr>
          <p:nvPr>
            <p:ph/>
          </p:nvPr>
        </p:nvSpPr>
        <p:spPr>
          <a:xfrm>
            <a:off x="3884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2" name="PlaceHolder 6"/>
          <p:cNvSpPr>
            <a:spLocks noGrp="1"/>
          </p:cNvSpPr>
          <p:nvPr>
            <p:ph/>
          </p:nvPr>
        </p:nvSpPr>
        <p:spPr>
          <a:xfrm>
            <a:off x="27536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3" name="PlaceHolder 7"/>
          <p:cNvSpPr>
            <a:spLocks noGrp="1"/>
          </p:cNvSpPr>
          <p:nvPr>
            <p:ph/>
          </p:nvPr>
        </p:nvSpPr>
        <p:spPr>
          <a:xfrm>
            <a:off x="51188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9" name="PlaceHolder 8"/>
          <p:cNvSpPr>
            <a:spLocks noGrp="1"/>
          </p:cNvSpPr>
          <p:nvPr>
            <p:ph type="sldNum" idx="1"/>
          </p:nvPr>
        </p:nvSpPr>
        <p:spPr/>
        <p:txBody>
          <a:bodyPr/>
          <a:p>
            <a:fld id="{0898D96B-F2B9-4F7E-96D0-AAD6FF0BA11F}"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45F74785-C5CC-405B-B496-98A10CE69D25}"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56" name="PlaceHolder 2"/>
          <p:cNvSpPr>
            <a:spLocks noGrp="1"/>
          </p:cNvSpPr>
          <p:nvPr>
            <p:ph type="subTitle"/>
          </p:nvPr>
        </p:nvSpPr>
        <p:spPr>
          <a:xfrm>
            <a:off x="388440" y="2353320"/>
            <a:ext cx="6994800" cy="583344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sldNum" idx="2"/>
          </p:nvPr>
        </p:nvSpPr>
        <p:spPr/>
        <p:txBody>
          <a:bodyPr/>
          <a:p>
            <a:fld id="{68956B13-6C35-4EE5-8AFA-506A6419368D}"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58" name="PlaceHolder 2"/>
          <p:cNvSpPr>
            <a:spLocks noGrp="1"/>
          </p:cNvSpPr>
          <p:nvPr>
            <p:ph/>
          </p:nvPr>
        </p:nvSpPr>
        <p:spPr>
          <a:xfrm>
            <a:off x="388440" y="2353320"/>
            <a:ext cx="699480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sldNum" idx="2"/>
          </p:nvPr>
        </p:nvSpPr>
        <p:spPr/>
        <p:txBody>
          <a:bodyPr/>
          <a:p>
            <a:fld id="{B5465AF9-0F5F-46E1-A0C5-319F307C4FF5}"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60" name="PlaceHolder 2"/>
          <p:cNvSpPr>
            <a:spLocks noGrp="1"/>
          </p:cNvSpPr>
          <p:nvPr>
            <p:ph/>
          </p:nvPr>
        </p:nvSpPr>
        <p:spPr>
          <a:xfrm>
            <a:off x="38844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1" name="PlaceHolder 3"/>
          <p:cNvSpPr>
            <a:spLocks noGrp="1"/>
          </p:cNvSpPr>
          <p:nvPr>
            <p:ph/>
          </p:nvPr>
        </p:nvSpPr>
        <p:spPr>
          <a:xfrm>
            <a:off x="397260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sldNum" idx="2"/>
          </p:nvPr>
        </p:nvSpPr>
        <p:spPr/>
        <p:txBody>
          <a:bodyPr/>
          <a:p>
            <a:fld id="{5DB44A79-A5A8-4994-BF5D-ABC2D6291C45}"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 name="PlaceHolder 2"/>
          <p:cNvSpPr>
            <a:spLocks noGrp="1"/>
          </p:cNvSpPr>
          <p:nvPr>
            <p:ph type="sldNum" idx="2"/>
          </p:nvPr>
        </p:nvSpPr>
        <p:spPr/>
        <p:txBody>
          <a:bodyPr/>
          <a:p>
            <a:fld id="{7BB5ADA9-9B19-4DFA-A023-69979A462597}"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388440" y="401040"/>
            <a:ext cx="6994800" cy="7784280"/>
          </a:xfrm>
          <a:prstGeom prst="rect">
            <a:avLst/>
          </a:prstGeom>
          <a:noFill/>
          <a:ln w="0">
            <a:noFill/>
          </a:ln>
        </p:spPr>
        <p:txBody>
          <a:bodyPr lIns="0" rIns="0" tIns="0" bIns="0" anchor="ctr">
            <a:noAutofit/>
          </a:bodyPr>
          <a:p>
            <a:pPr algn="ctr"/>
            <a:endParaRPr b="0" lang="en-GB" sz="3200" spc="-1" strike="noStrike">
              <a:solidFill>
                <a:srgbClr val="000000"/>
              </a:solidFill>
              <a:latin typeface="Arial"/>
            </a:endParaRPr>
          </a:p>
        </p:txBody>
      </p:sp>
      <p:sp>
        <p:nvSpPr>
          <p:cNvPr id="3" name="PlaceHolder 2"/>
          <p:cNvSpPr>
            <a:spLocks noGrp="1"/>
          </p:cNvSpPr>
          <p:nvPr>
            <p:ph type="sldNum" idx="2"/>
          </p:nvPr>
        </p:nvSpPr>
        <p:spPr/>
        <p:txBody>
          <a:bodyPr/>
          <a:p>
            <a:fld id="{3FCBC13A-5568-4593-AD8D-1EC92C99A5E9}"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65"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6" name="PlaceHolder 3"/>
          <p:cNvSpPr>
            <a:spLocks noGrp="1"/>
          </p:cNvSpPr>
          <p:nvPr>
            <p:ph/>
          </p:nvPr>
        </p:nvSpPr>
        <p:spPr>
          <a:xfrm>
            <a:off x="397260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7" name="PlaceHolder 4"/>
          <p:cNvSpPr>
            <a:spLocks noGrp="1"/>
          </p:cNvSpPr>
          <p:nvPr>
            <p:ph/>
          </p:nvPr>
        </p:nvSpPr>
        <p:spPr>
          <a:xfrm>
            <a:off x="38844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2"/>
          </p:nvPr>
        </p:nvSpPr>
        <p:spPr/>
        <p:txBody>
          <a:bodyPr/>
          <a:p>
            <a:fld id="{AFCEC1B6-ACD2-43BF-B6CB-D4FECE4822D1}"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9" name="PlaceHolder 2"/>
          <p:cNvSpPr>
            <a:spLocks noGrp="1"/>
          </p:cNvSpPr>
          <p:nvPr>
            <p:ph type="subTitle"/>
          </p:nvPr>
        </p:nvSpPr>
        <p:spPr>
          <a:xfrm>
            <a:off x="388440" y="2353320"/>
            <a:ext cx="6994800" cy="583344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sldNum" idx="1"/>
          </p:nvPr>
        </p:nvSpPr>
        <p:spPr/>
        <p:txBody>
          <a:bodyPr/>
          <a:p>
            <a:fld id="{F4F35B6B-B16D-4325-9655-7C4CCAE7CB09}"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69" name="PlaceHolder 2"/>
          <p:cNvSpPr>
            <a:spLocks noGrp="1"/>
          </p:cNvSpPr>
          <p:nvPr>
            <p:ph/>
          </p:nvPr>
        </p:nvSpPr>
        <p:spPr>
          <a:xfrm>
            <a:off x="38844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0"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1" name="PlaceHolder 4"/>
          <p:cNvSpPr>
            <a:spLocks noGrp="1"/>
          </p:cNvSpPr>
          <p:nvPr>
            <p:ph/>
          </p:nvPr>
        </p:nvSpPr>
        <p:spPr>
          <a:xfrm>
            <a:off x="397260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2"/>
          </p:nvPr>
        </p:nvSpPr>
        <p:spPr/>
        <p:txBody>
          <a:bodyPr/>
          <a:p>
            <a:fld id="{EBA7524C-035F-477A-8026-FD965B97B60A}"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73"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4"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5" name="PlaceHolder 4"/>
          <p:cNvSpPr>
            <a:spLocks noGrp="1"/>
          </p:cNvSpPr>
          <p:nvPr>
            <p:ph/>
          </p:nvPr>
        </p:nvSpPr>
        <p:spPr>
          <a:xfrm>
            <a:off x="388440" y="540036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2"/>
          </p:nvPr>
        </p:nvSpPr>
        <p:spPr/>
        <p:txBody>
          <a:bodyPr/>
          <a:p>
            <a:fld id="{CF7B40AC-217A-41FE-B87B-408D4CDE3DFD}"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77" name="PlaceHolder 2"/>
          <p:cNvSpPr>
            <a:spLocks noGrp="1"/>
          </p:cNvSpPr>
          <p:nvPr>
            <p:ph/>
          </p:nvPr>
        </p:nvSpPr>
        <p:spPr>
          <a:xfrm>
            <a:off x="388440" y="235332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8" name="PlaceHolder 3"/>
          <p:cNvSpPr>
            <a:spLocks noGrp="1"/>
          </p:cNvSpPr>
          <p:nvPr>
            <p:ph/>
          </p:nvPr>
        </p:nvSpPr>
        <p:spPr>
          <a:xfrm>
            <a:off x="388440" y="540036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sldNum" idx="2"/>
          </p:nvPr>
        </p:nvSpPr>
        <p:spPr/>
        <p:txBody>
          <a:bodyPr/>
          <a:p>
            <a:fld id="{194072BE-0145-4B5C-8F20-E02AEA468DC5}"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80"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1"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2" name="PlaceHolder 4"/>
          <p:cNvSpPr>
            <a:spLocks noGrp="1"/>
          </p:cNvSpPr>
          <p:nvPr>
            <p:ph/>
          </p:nvPr>
        </p:nvSpPr>
        <p:spPr>
          <a:xfrm>
            <a:off x="38844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3" name="PlaceHolder 5"/>
          <p:cNvSpPr>
            <a:spLocks noGrp="1"/>
          </p:cNvSpPr>
          <p:nvPr>
            <p:ph/>
          </p:nvPr>
        </p:nvSpPr>
        <p:spPr>
          <a:xfrm>
            <a:off x="397260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 name="PlaceHolder 6"/>
          <p:cNvSpPr>
            <a:spLocks noGrp="1"/>
          </p:cNvSpPr>
          <p:nvPr>
            <p:ph type="sldNum" idx="2"/>
          </p:nvPr>
        </p:nvSpPr>
        <p:spPr/>
        <p:txBody>
          <a:bodyPr/>
          <a:p>
            <a:fld id="{1B21E8B6-F888-4D35-B2EA-8A29C94E4F13}"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85" name="PlaceHolder 2"/>
          <p:cNvSpPr>
            <a:spLocks noGrp="1"/>
          </p:cNvSpPr>
          <p:nvPr>
            <p:ph/>
          </p:nvPr>
        </p:nvSpPr>
        <p:spPr>
          <a:xfrm>
            <a:off x="3884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6" name="PlaceHolder 3"/>
          <p:cNvSpPr>
            <a:spLocks noGrp="1"/>
          </p:cNvSpPr>
          <p:nvPr>
            <p:ph/>
          </p:nvPr>
        </p:nvSpPr>
        <p:spPr>
          <a:xfrm>
            <a:off x="27536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7" name="PlaceHolder 4"/>
          <p:cNvSpPr>
            <a:spLocks noGrp="1"/>
          </p:cNvSpPr>
          <p:nvPr>
            <p:ph/>
          </p:nvPr>
        </p:nvSpPr>
        <p:spPr>
          <a:xfrm>
            <a:off x="5118840" y="235332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8" name="PlaceHolder 5"/>
          <p:cNvSpPr>
            <a:spLocks noGrp="1"/>
          </p:cNvSpPr>
          <p:nvPr>
            <p:ph/>
          </p:nvPr>
        </p:nvSpPr>
        <p:spPr>
          <a:xfrm>
            <a:off x="3884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89" name="PlaceHolder 6"/>
          <p:cNvSpPr>
            <a:spLocks noGrp="1"/>
          </p:cNvSpPr>
          <p:nvPr>
            <p:ph/>
          </p:nvPr>
        </p:nvSpPr>
        <p:spPr>
          <a:xfrm>
            <a:off x="27536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90" name="PlaceHolder 7"/>
          <p:cNvSpPr>
            <a:spLocks noGrp="1"/>
          </p:cNvSpPr>
          <p:nvPr>
            <p:ph/>
          </p:nvPr>
        </p:nvSpPr>
        <p:spPr>
          <a:xfrm>
            <a:off x="5118840" y="5400360"/>
            <a:ext cx="2252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9" name="PlaceHolder 8"/>
          <p:cNvSpPr>
            <a:spLocks noGrp="1"/>
          </p:cNvSpPr>
          <p:nvPr>
            <p:ph type="sldNum" idx="2"/>
          </p:nvPr>
        </p:nvSpPr>
        <p:spPr/>
        <p:txBody>
          <a:bodyPr/>
          <a:p>
            <a:fld id="{95D32FBB-DBD9-4FAB-98D1-FFD2D3DF7AC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1" name="PlaceHolder 2"/>
          <p:cNvSpPr>
            <a:spLocks noGrp="1"/>
          </p:cNvSpPr>
          <p:nvPr>
            <p:ph/>
          </p:nvPr>
        </p:nvSpPr>
        <p:spPr>
          <a:xfrm>
            <a:off x="388440" y="2353320"/>
            <a:ext cx="699480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sldNum" idx="1"/>
          </p:nvPr>
        </p:nvSpPr>
        <p:spPr/>
        <p:txBody>
          <a:bodyPr/>
          <a:p>
            <a:fld id="{56E9E77D-A474-4C58-A692-E325E2E8A5BD}"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3" name="PlaceHolder 2"/>
          <p:cNvSpPr>
            <a:spLocks noGrp="1"/>
          </p:cNvSpPr>
          <p:nvPr>
            <p:ph/>
          </p:nvPr>
        </p:nvSpPr>
        <p:spPr>
          <a:xfrm>
            <a:off x="38844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4" name="PlaceHolder 3"/>
          <p:cNvSpPr>
            <a:spLocks noGrp="1"/>
          </p:cNvSpPr>
          <p:nvPr>
            <p:ph/>
          </p:nvPr>
        </p:nvSpPr>
        <p:spPr>
          <a:xfrm>
            <a:off x="397260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sldNum" idx="1"/>
          </p:nvPr>
        </p:nvSpPr>
        <p:spPr/>
        <p:txBody>
          <a:bodyPr/>
          <a:p>
            <a:fld id="{538FC084-391B-4F7B-8159-F9F4BA0A8E4F}"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 name="PlaceHolder 2"/>
          <p:cNvSpPr>
            <a:spLocks noGrp="1"/>
          </p:cNvSpPr>
          <p:nvPr>
            <p:ph type="sldNum" idx="1"/>
          </p:nvPr>
        </p:nvSpPr>
        <p:spPr/>
        <p:txBody>
          <a:bodyPr/>
          <a:p>
            <a:fld id="{C75386E5-24E7-4D1D-BA2F-24D9B4D26C66}"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88440" y="401040"/>
            <a:ext cx="6994800" cy="7784280"/>
          </a:xfrm>
          <a:prstGeom prst="rect">
            <a:avLst/>
          </a:prstGeom>
          <a:noFill/>
          <a:ln w="0">
            <a:noFill/>
          </a:ln>
        </p:spPr>
        <p:txBody>
          <a:bodyPr lIns="0" rIns="0" tIns="0" bIns="0" anchor="ctr">
            <a:noAutofit/>
          </a:bodyPr>
          <a:p>
            <a:pPr algn="ctr"/>
            <a:endParaRPr b="0" lang="en-GB" sz="3200" spc="-1" strike="noStrike">
              <a:solidFill>
                <a:srgbClr val="000000"/>
              </a:solidFill>
              <a:latin typeface="Arial"/>
            </a:endParaRPr>
          </a:p>
        </p:txBody>
      </p:sp>
      <p:sp>
        <p:nvSpPr>
          <p:cNvPr id="3" name="PlaceHolder 2"/>
          <p:cNvSpPr>
            <a:spLocks noGrp="1"/>
          </p:cNvSpPr>
          <p:nvPr>
            <p:ph type="sldNum" idx="1"/>
          </p:nvPr>
        </p:nvSpPr>
        <p:spPr/>
        <p:txBody>
          <a:bodyPr/>
          <a:p>
            <a:fld id="{412D0B05-D2BA-4330-8CAF-081E43142684}"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8"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9" name="PlaceHolder 3"/>
          <p:cNvSpPr>
            <a:spLocks noGrp="1"/>
          </p:cNvSpPr>
          <p:nvPr>
            <p:ph/>
          </p:nvPr>
        </p:nvSpPr>
        <p:spPr>
          <a:xfrm>
            <a:off x="397260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0" name="PlaceHolder 4"/>
          <p:cNvSpPr>
            <a:spLocks noGrp="1"/>
          </p:cNvSpPr>
          <p:nvPr>
            <p:ph/>
          </p:nvPr>
        </p:nvSpPr>
        <p:spPr>
          <a:xfrm>
            <a:off x="38844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1"/>
          </p:nvPr>
        </p:nvSpPr>
        <p:spPr/>
        <p:txBody>
          <a:bodyPr/>
          <a:p>
            <a:fld id="{887E1E78-3494-4042-A275-2D44703AB1B7}"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2" name="PlaceHolder 2"/>
          <p:cNvSpPr>
            <a:spLocks noGrp="1"/>
          </p:cNvSpPr>
          <p:nvPr>
            <p:ph/>
          </p:nvPr>
        </p:nvSpPr>
        <p:spPr>
          <a:xfrm>
            <a:off x="388440" y="2353320"/>
            <a:ext cx="3413160" cy="5833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3"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4" name="PlaceHolder 4"/>
          <p:cNvSpPr>
            <a:spLocks noGrp="1"/>
          </p:cNvSpPr>
          <p:nvPr>
            <p:ph/>
          </p:nvPr>
        </p:nvSpPr>
        <p:spPr>
          <a:xfrm>
            <a:off x="3972600" y="540036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1"/>
          </p:nvPr>
        </p:nvSpPr>
        <p:spPr/>
        <p:txBody>
          <a:bodyPr/>
          <a:p>
            <a:fld id="{B1DFF767-ACA5-45A3-890A-D82671CD850C}"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6" name="PlaceHolder 2"/>
          <p:cNvSpPr>
            <a:spLocks noGrp="1"/>
          </p:cNvSpPr>
          <p:nvPr>
            <p:ph/>
          </p:nvPr>
        </p:nvSpPr>
        <p:spPr>
          <a:xfrm>
            <a:off x="38844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7" name="PlaceHolder 3"/>
          <p:cNvSpPr>
            <a:spLocks noGrp="1"/>
          </p:cNvSpPr>
          <p:nvPr>
            <p:ph/>
          </p:nvPr>
        </p:nvSpPr>
        <p:spPr>
          <a:xfrm>
            <a:off x="3972600" y="2353320"/>
            <a:ext cx="341316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8" name="PlaceHolder 4"/>
          <p:cNvSpPr>
            <a:spLocks noGrp="1"/>
          </p:cNvSpPr>
          <p:nvPr>
            <p:ph/>
          </p:nvPr>
        </p:nvSpPr>
        <p:spPr>
          <a:xfrm>
            <a:off x="388440" y="5400360"/>
            <a:ext cx="6994800" cy="27824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sldNum" idx="1"/>
          </p:nvPr>
        </p:nvSpPr>
        <p:spPr/>
        <p:txBody>
          <a:bodyPr/>
          <a:p>
            <a:fld id="{DFE83322-FA7A-45A0-9CC4-F8CC04553E4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yourdomain.com" hidden="1"/>
          <p:cNvSpPr/>
          <p:nvPr/>
        </p:nvSpPr>
        <p:spPr>
          <a:xfrm>
            <a:off x="675720" y="9542520"/>
            <a:ext cx="1542240" cy="214200"/>
          </a:xfrm>
          <a:prstGeom prst="rect">
            <a:avLst/>
          </a:prstGeom>
          <a:noFill/>
          <a:ln w="12700">
            <a:noFill/>
          </a:ln>
        </p:spPr>
        <p:style>
          <a:lnRef idx="0"/>
          <a:fillRef idx="0"/>
          <a:effectRef idx="0"/>
          <a:fontRef idx="minor"/>
        </p:style>
        <p:txBody>
          <a:bodyPr wrap="none" lIns="16200" rIns="16200" tIns="16200" bIns="16200" anchor="ctr">
            <a:spAutoFit/>
          </a:bodyPr>
          <a:p>
            <a:pPr>
              <a:lnSpc>
                <a:spcPct val="100000"/>
              </a:lnSpc>
              <a:spcBef>
                <a:spcPts val="1400"/>
              </a:spcBef>
              <a:tabLst>
                <a:tab algn="l" pos="0"/>
              </a:tabLst>
            </a:pPr>
            <a:r>
              <a:rPr b="0" lang="en-GB" sz="1200" spc="-1" strike="noStrike">
                <a:solidFill>
                  <a:srgbClr val="5e5e5e"/>
                </a:solidFill>
                <a:latin typeface="Arial"/>
                <a:ea typeface="Arial"/>
              </a:rPr>
              <a:t>www.yourwebsite.com</a:t>
            </a:r>
            <a:endParaRPr b="0" lang="en-GB" sz="1200" spc="-1" strike="noStrike">
              <a:solidFill>
                <a:srgbClr val="000000"/>
              </a:solidFill>
              <a:latin typeface="Arial"/>
            </a:endParaRPr>
          </a:p>
        </p:txBody>
      </p:sp>
      <p:sp>
        <p:nvSpPr>
          <p:cNvPr id="1" name="Rectangle" hidden="1"/>
          <p:cNvSpPr/>
          <p:nvPr/>
        </p:nvSpPr>
        <p:spPr>
          <a:xfrm>
            <a:off x="0" y="-16920"/>
            <a:ext cx="7769880" cy="187920"/>
          </a:xfrm>
          <a:prstGeom prst="rect">
            <a:avLst/>
          </a:prstGeom>
          <a:solidFill>
            <a:srgbClr val="bb6128"/>
          </a:solidFill>
          <a:ln w="1270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grpSp>
        <p:nvGrpSpPr>
          <p:cNvPr id="2" name="Logo…"/>
          <p:cNvGrpSpPr/>
          <p:nvPr/>
        </p:nvGrpSpPr>
        <p:grpSpPr>
          <a:xfrm>
            <a:off x="6889680" y="9395640"/>
            <a:ext cx="505440" cy="505080"/>
            <a:chOff x="6889680" y="9395640"/>
            <a:chExt cx="505440" cy="505080"/>
          </a:xfrm>
        </p:grpSpPr>
        <p:sp>
          <p:nvSpPr>
            <p:cNvPr id="3" name="Circle"/>
            <p:cNvSpPr/>
            <p:nvPr/>
          </p:nvSpPr>
          <p:spPr>
            <a:xfrm>
              <a:off x="6889680" y="9395640"/>
              <a:ext cx="505440" cy="505080"/>
            </a:xfrm>
            <a:prstGeom prst="ellipse">
              <a:avLst/>
            </a:prstGeom>
            <a:solidFill>
              <a:srgbClr val="000000"/>
            </a:solidFill>
            <a:ln w="1270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ffffff"/>
                </a:solidFill>
                <a:latin typeface="Arial"/>
                <a:ea typeface="DejaVu Sans"/>
              </a:endParaRPr>
            </a:p>
          </p:txBody>
        </p:sp>
        <p:sp>
          <p:nvSpPr>
            <p:cNvPr id="4" name="Logo…"/>
            <p:cNvSpPr/>
            <p:nvPr/>
          </p:nvSpPr>
          <p:spPr>
            <a:xfrm>
              <a:off x="6964200" y="9512280"/>
              <a:ext cx="356760" cy="275040"/>
            </a:xfrm>
            <a:prstGeom prst="rect">
              <a:avLst/>
            </a:prstGeom>
            <a:noFill/>
            <a:ln w="12700">
              <a:noFill/>
            </a:ln>
          </p:spPr>
          <p:style>
            <a:lnRef idx="0"/>
            <a:fillRef idx="0"/>
            <a:effectRef idx="0"/>
            <a:fontRef idx="minor"/>
          </p:style>
          <p:txBody>
            <a:bodyPr numCol="1" spcCol="0" lIns="16200" rIns="16200" tIns="16200" bIns="16200" anchor="ctr">
              <a:spAutoFit/>
            </a:bodyPr>
            <a:p>
              <a:pPr algn="ctr">
                <a:lnSpc>
                  <a:spcPct val="100000"/>
                </a:lnSpc>
                <a:tabLst>
                  <a:tab algn="l" pos="0"/>
                </a:tabLst>
              </a:pPr>
              <a:r>
                <a:rPr b="0" lang="en-GB" sz="800" spc="-1" strike="noStrike" cap="all">
                  <a:solidFill>
                    <a:srgbClr val="ffffff"/>
                  </a:solidFill>
                  <a:latin typeface="Arial"/>
                  <a:ea typeface="Arial"/>
                </a:rPr>
                <a:t>Logo</a:t>
              </a:r>
              <a:endParaRPr b="0" lang="en-GB" sz="800" spc="-1" strike="noStrike">
                <a:solidFill>
                  <a:srgbClr val="000000"/>
                </a:solidFill>
                <a:latin typeface="Arial"/>
              </a:endParaRPr>
            </a:p>
            <a:p>
              <a:pPr algn="ctr">
                <a:lnSpc>
                  <a:spcPct val="100000"/>
                </a:lnSpc>
                <a:tabLst>
                  <a:tab algn="l" pos="0"/>
                </a:tabLst>
              </a:pPr>
              <a:r>
                <a:rPr b="0" lang="en-GB" sz="800" spc="-1" strike="noStrike" cap="all">
                  <a:solidFill>
                    <a:srgbClr val="ffffff"/>
                  </a:solidFill>
                  <a:latin typeface="Arial"/>
                  <a:ea typeface="Arial"/>
                </a:rPr>
                <a:t>Here</a:t>
              </a:r>
              <a:endParaRPr b="0" lang="en-GB" sz="800" spc="-1" strike="noStrike">
                <a:solidFill>
                  <a:srgbClr val="000000"/>
                </a:solidFill>
                <a:latin typeface="Arial"/>
              </a:endParaRPr>
            </a:p>
          </p:txBody>
        </p:sp>
      </p:grpSp>
      <p:sp>
        <p:nvSpPr>
          <p:cNvPr id="5" name="PlaceHolder 1"/>
          <p:cNvSpPr>
            <a:spLocks noGrp="1"/>
          </p:cNvSpPr>
          <p:nvPr>
            <p:ph type="sldNum" idx="1"/>
          </p:nvPr>
        </p:nvSpPr>
        <p:spPr>
          <a:xfrm>
            <a:off x="411480" y="9534600"/>
            <a:ext cx="240480" cy="227160"/>
          </a:xfrm>
          <a:prstGeom prst="rect">
            <a:avLst/>
          </a:prstGeom>
          <a:noFill/>
          <a:ln w="12600">
            <a:noFill/>
          </a:ln>
        </p:spPr>
        <p:txBody>
          <a:bodyPr lIns="16200" rIns="16200" tIns="16200" bIns="16200" anchor="b">
            <a:noAutofit/>
          </a:bodyPr>
          <a:lstStyle>
            <a:lvl1pPr indent="0" algn="r">
              <a:lnSpc>
                <a:spcPct val="100000"/>
              </a:lnSpc>
              <a:spcBef>
                <a:spcPts val="1400"/>
              </a:spcBef>
              <a:buNone/>
              <a:tabLst>
                <a:tab algn="l" pos="0"/>
              </a:tabLst>
              <a:defRPr b="0" lang="en-GB" sz="1400" spc="-1" strike="noStrike">
                <a:solidFill>
                  <a:srgbClr val="5e5e5e"/>
                </a:solidFill>
                <a:latin typeface="Arial"/>
                <a:ea typeface="Arial"/>
              </a:defRPr>
            </a:lvl1pPr>
          </a:lstStyle>
          <a:p>
            <a:pPr indent="0" algn="r">
              <a:lnSpc>
                <a:spcPct val="100000"/>
              </a:lnSpc>
              <a:spcBef>
                <a:spcPts val="1400"/>
              </a:spcBef>
              <a:buNone/>
              <a:tabLst>
                <a:tab algn="l" pos="0"/>
              </a:tabLst>
            </a:pPr>
            <a:fld id="{7BC140F8-F4DA-4561-A99C-61F29AB73E33}" type="slidenum">
              <a:rPr b="0" lang="en-GB" sz="1400" spc="-1" strike="noStrike">
                <a:solidFill>
                  <a:srgbClr val="5e5e5e"/>
                </a:solidFill>
                <a:latin typeface="Arial"/>
                <a:ea typeface="Arial"/>
              </a:rPr>
              <a:t>&lt;number&gt;</a:t>
            </a:fld>
            <a:endParaRPr b="0" lang="en-GB" sz="1400" spc="-1" strike="noStrike">
              <a:solidFill>
                <a:srgbClr val="000000"/>
              </a:solidFill>
              <a:latin typeface="Times New Roman"/>
            </a:endParaRPr>
          </a:p>
        </p:txBody>
      </p:sp>
      <p:sp>
        <p:nvSpPr>
          <p:cNvPr id="6" name="PlaceHolder 2"/>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r>
              <a:rPr b="0" lang="en-GB" sz="4400" spc="-1" strike="noStrike">
                <a:solidFill>
                  <a:srgbClr val="000000"/>
                </a:solidFill>
                <a:latin typeface="Arial"/>
              </a:rPr>
              <a:t>Click to edit the title text format</a:t>
            </a:r>
            <a:endParaRPr b="0" lang="en-GB" sz="4400" spc="-1" strike="noStrike">
              <a:solidFill>
                <a:srgbClr val="000000"/>
              </a:solidFill>
              <a:latin typeface="Arial"/>
            </a:endParaRPr>
          </a:p>
        </p:txBody>
      </p:sp>
      <p:sp>
        <p:nvSpPr>
          <p:cNvPr id="7" name="PlaceHolder 3"/>
          <p:cNvSpPr>
            <a:spLocks noGrp="1"/>
          </p:cNvSpPr>
          <p:nvPr>
            <p:ph type="body"/>
          </p:nvPr>
        </p:nvSpPr>
        <p:spPr>
          <a:xfrm>
            <a:off x="388440" y="2353320"/>
            <a:ext cx="6994800" cy="58334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yourdomain.com" hidden="1"/>
          <p:cNvSpPr/>
          <p:nvPr/>
        </p:nvSpPr>
        <p:spPr>
          <a:xfrm>
            <a:off x="675720" y="9542520"/>
            <a:ext cx="1542240" cy="214200"/>
          </a:xfrm>
          <a:prstGeom prst="rect">
            <a:avLst/>
          </a:prstGeom>
          <a:noFill/>
          <a:ln w="12700">
            <a:noFill/>
          </a:ln>
        </p:spPr>
        <p:style>
          <a:lnRef idx="0"/>
          <a:fillRef idx="0"/>
          <a:effectRef idx="0"/>
          <a:fontRef idx="minor"/>
        </p:style>
        <p:txBody>
          <a:bodyPr wrap="none" lIns="16200" rIns="16200" tIns="16200" bIns="16200" anchor="ctr">
            <a:spAutoFit/>
          </a:bodyPr>
          <a:p>
            <a:pPr>
              <a:lnSpc>
                <a:spcPct val="100000"/>
              </a:lnSpc>
              <a:spcBef>
                <a:spcPts val="1400"/>
              </a:spcBef>
              <a:tabLst>
                <a:tab algn="l" pos="0"/>
              </a:tabLst>
            </a:pPr>
            <a:r>
              <a:rPr b="0" lang="en-GB" sz="1200" spc="-1" strike="noStrike">
                <a:solidFill>
                  <a:srgbClr val="5e5e5e"/>
                </a:solidFill>
                <a:latin typeface="Arial"/>
                <a:ea typeface="Arial"/>
              </a:rPr>
              <a:t>www.yourwebsite.com</a:t>
            </a:r>
            <a:endParaRPr b="0" lang="en-GB" sz="1200" spc="-1" strike="noStrike">
              <a:solidFill>
                <a:srgbClr val="000000"/>
              </a:solidFill>
              <a:latin typeface="Arial"/>
            </a:endParaRPr>
          </a:p>
        </p:txBody>
      </p:sp>
      <p:sp>
        <p:nvSpPr>
          <p:cNvPr id="45" name="Rectangle" hidden="1"/>
          <p:cNvSpPr/>
          <p:nvPr/>
        </p:nvSpPr>
        <p:spPr>
          <a:xfrm>
            <a:off x="0" y="-16920"/>
            <a:ext cx="7769880" cy="187920"/>
          </a:xfrm>
          <a:prstGeom prst="rect">
            <a:avLst/>
          </a:prstGeom>
          <a:solidFill>
            <a:srgbClr val="bb6128"/>
          </a:solidFill>
          <a:ln w="1270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grpSp>
        <p:nvGrpSpPr>
          <p:cNvPr id="46" name="Logo…"/>
          <p:cNvGrpSpPr/>
          <p:nvPr/>
        </p:nvGrpSpPr>
        <p:grpSpPr>
          <a:xfrm>
            <a:off x="6889680" y="9395640"/>
            <a:ext cx="505440" cy="505080"/>
            <a:chOff x="6889680" y="9395640"/>
            <a:chExt cx="505440" cy="505080"/>
          </a:xfrm>
        </p:grpSpPr>
        <p:sp>
          <p:nvSpPr>
            <p:cNvPr id="47" name="Circle"/>
            <p:cNvSpPr/>
            <p:nvPr/>
          </p:nvSpPr>
          <p:spPr>
            <a:xfrm>
              <a:off x="6889680" y="9395640"/>
              <a:ext cx="505440" cy="505080"/>
            </a:xfrm>
            <a:prstGeom prst="ellipse">
              <a:avLst/>
            </a:prstGeom>
            <a:solidFill>
              <a:srgbClr val="000000"/>
            </a:solidFill>
            <a:ln w="1270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ffffff"/>
                </a:solidFill>
                <a:latin typeface="Arial"/>
                <a:ea typeface="DejaVu Sans"/>
              </a:endParaRPr>
            </a:p>
          </p:txBody>
        </p:sp>
        <p:sp>
          <p:nvSpPr>
            <p:cNvPr id="48" name="Logo…"/>
            <p:cNvSpPr/>
            <p:nvPr/>
          </p:nvSpPr>
          <p:spPr>
            <a:xfrm>
              <a:off x="6964200" y="9512280"/>
              <a:ext cx="356760" cy="275040"/>
            </a:xfrm>
            <a:prstGeom prst="rect">
              <a:avLst/>
            </a:prstGeom>
            <a:noFill/>
            <a:ln w="12700">
              <a:noFill/>
            </a:ln>
          </p:spPr>
          <p:style>
            <a:lnRef idx="0"/>
            <a:fillRef idx="0"/>
            <a:effectRef idx="0"/>
            <a:fontRef idx="minor"/>
          </p:style>
          <p:txBody>
            <a:bodyPr numCol="1" spcCol="0" lIns="16200" rIns="16200" tIns="16200" bIns="16200" anchor="ctr">
              <a:spAutoFit/>
            </a:bodyPr>
            <a:p>
              <a:pPr algn="ctr">
                <a:lnSpc>
                  <a:spcPct val="100000"/>
                </a:lnSpc>
                <a:tabLst>
                  <a:tab algn="l" pos="0"/>
                </a:tabLst>
              </a:pPr>
              <a:r>
                <a:rPr b="0" lang="en-GB" sz="800" spc="-1" strike="noStrike" cap="all">
                  <a:solidFill>
                    <a:srgbClr val="ffffff"/>
                  </a:solidFill>
                  <a:latin typeface="Arial"/>
                  <a:ea typeface="Arial"/>
                </a:rPr>
                <a:t>Logo</a:t>
              </a:r>
              <a:endParaRPr b="0" lang="en-GB" sz="800" spc="-1" strike="noStrike">
                <a:solidFill>
                  <a:srgbClr val="000000"/>
                </a:solidFill>
                <a:latin typeface="Arial"/>
              </a:endParaRPr>
            </a:p>
            <a:p>
              <a:pPr algn="ctr">
                <a:lnSpc>
                  <a:spcPct val="100000"/>
                </a:lnSpc>
                <a:tabLst>
                  <a:tab algn="l" pos="0"/>
                </a:tabLst>
              </a:pPr>
              <a:r>
                <a:rPr b="0" lang="en-GB" sz="800" spc="-1" strike="noStrike" cap="all">
                  <a:solidFill>
                    <a:srgbClr val="ffffff"/>
                  </a:solidFill>
                  <a:latin typeface="Arial"/>
                  <a:ea typeface="Arial"/>
                </a:rPr>
                <a:t>Here</a:t>
              </a:r>
              <a:endParaRPr b="0" lang="en-GB" sz="800" spc="-1" strike="noStrike">
                <a:solidFill>
                  <a:srgbClr val="000000"/>
                </a:solidFill>
                <a:latin typeface="Arial"/>
              </a:endParaRPr>
            </a:p>
          </p:txBody>
        </p:sp>
      </p:grpSp>
      <p:sp>
        <p:nvSpPr>
          <p:cNvPr id="49" name="yourdomain.com"/>
          <p:cNvSpPr/>
          <p:nvPr/>
        </p:nvSpPr>
        <p:spPr>
          <a:xfrm>
            <a:off x="675720" y="9542520"/>
            <a:ext cx="1161360" cy="214200"/>
          </a:xfrm>
          <a:prstGeom prst="rect">
            <a:avLst/>
          </a:prstGeom>
          <a:noFill/>
          <a:ln w="12700">
            <a:noFill/>
          </a:ln>
        </p:spPr>
        <p:style>
          <a:lnRef idx="0"/>
          <a:fillRef idx="0"/>
          <a:effectRef idx="0"/>
          <a:fontRef idx="minor"/>
        </p:style>
        <p:txBody>
          <a:bodyPr wrap="none" lIns="16200" rIns="16200" tIns="16200" bIns="16200" anchor="ctr">
            <a:spAutoFit/>
          </a:bodyPr>
          <a:p>
            <a:pPr>
              <a:lnSpc>
                <a:spcPct val="100000"/>
              </a:lnSpc>
              <a:spcBef>
                <a:spcPts val="1400"/>
              </a:spcBef>
              <a:tabLst>
                <a:tab algn="l" pos="0"/>
              </a:tabLst>
            </a:pPr>
            <a:r>
              <a:rPr b="0" lang="en-GB" sz="1200" spc="-1" strike="noStrike">
                <a:solidFill>
                  <a:srgbClr val="5e5e5e"/>
                </a:solidFill>
                <a:latin typeface="Arial"/>
                <a:ea typeface="Arial"/>
              </a:rPr>
              <a:t>yourdomain.com</a:t>
            </a:r>
            <a:endParaRPr b="0" lang="en-GB" sz="1200" spc="-1" strike="noStrike">
              <a:solidFill>
                <a:srgbClr val="000000"/>
              </a:solidFill>
              <a:latin typeface="Arial"/>
            </a:endParaRPr>
          </a:p>
        </p:txBody>
      </p:sp>
      <p:sp>
        <p:nvSpPr>
          <p:cNvPr id="50" name="Rectangle"/>
          <p:cNvSpPr/>
          <p:nvPr/>
        </p:nvSpPr>
        <p:spPr>
          <a:xfrm>
            <a:off x="0" y="-16920"/>
            <a:ext cx="7769880" cy="187920"/>
          </a:xfrm>
          <a:prstGeom prst="rect">
            <a:avLst/>
          </a:prstGeom>
          <a:solidFill>
            <a:srgbClr val="bb6128"/>
          </a:solidFill>
          <a:ln w="3175">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51" name="Logo…"/>
          <p:cNvSpPr/>
          <p:nvPr/>
        </p:nvSpPr>
        <p:spPr>
          <a:xfrm>
            <a:off x="6889680" y="9395640"/>
            <a:ext cx="505440" cy="505080"/>
          </a:xfrm>
          <a:prstGeom prst="ellipse">
            <a:avLst/>
          </a:prstGeom>
          <a:solidFill>
            <a:srgbClr val="000000"/>
          </a:solidFill>
          <a:ln w="3175">
            <a:noFill/>
          </a:ln>
        </p:spPr>
        <p:style>
          <a:lnRef idx="0"/>
          <a:fillRef idx="0"/>
          <a:effectRef idx="0"/>
          <a:fontRef idx="minor"/>
        </p:style>
        <p:txBody>
          <a:bodyPr lIns="16200" rIns="16200" tIns="16200" bIns="16200" anchor="ctr">
            <a:noAutofit/>
          </a:bodyPr>
          <a:p>
            <a:pPr algn="ctr">
              <a:lnSpc>
                <a:spcPct val="100000"/>
              </a:lnSpc>
              <a:tabLst>
                <a:tab algn="l" pos="0"/>
              </a:tabLst>
            </a:pPr>
            <a:r>
              <a:rPr b="0" lang="en-GB" sz="800" spc="-1" strike="noStrike" cap="all">
                <a:solidFill>
                  <a:srgbClr val="ffffff"/>
                </a:solidFill>
                <a:latin typeface="Arial"/>
                <a:ea typeface="Arial"/>
              </a:rPr>
              <a:t>Logo</a:t>
            </a:r>
            <a:endParaRPr b="0" lang="en-GB" sz="800" spc="-1" strike="noStrike">
              <a:solidFill>
                <a:srgbClr val="ffffff"/>
              </a:solidFill>
              <a:latin typeface="Arial"/>
            </a:endParaRPr>
          </a:p>
          <a:p>
            <a:pPr algn="ctr">
              <a:lnSpc>
                <a:spcPct val="100000"/>
              </a:lnSpc>
              <a:tabLst>
                <a:tab algn="l" pos="0"/>
              </a:tabLst>
            </a:pPr>
            <a:r>
              <a:rPr b="0" lang="en-GB" sz="800" spc="-1" strike="noStrike" cap="all">
                <a:solidFill>
                  <a:srgbClr val="ffffff"/>
                </a:solidFill>
                <a:latin typeface="Arial"/>
                <a:ea typeface="Arial"/>
              </a:rPr>
              <a:t>Here</a:t>
            </a:r>
            <a:endParaRPr b="0" lang="en-GB" sz="800" spc="-1" strike="noStrike">
              <a:solidFill>
                <a:srgbClr val="ffffff"/>
              </a:solidFill>
              <a:latin typeface="Arial"/>
            </a:endParaRPr>
          </a:p>
        </p:txBody>
      </p:sp>
      <p:sp>
        <p:nvSpPr>
          <p:cNvPr id="52" name="PlaceHolder 1"/>
          <p:cNvSpPr>
            <a:spLocks noGrp="1"/>
          </p:cNvSpPr>
          <p:nvPr>
            <p:ph type="sldNum" idx="2"/>
          </p:nvPr>
        </p:nvSpPr>
        <p:spPr>
          <a:xfrm>
            <a:off x="380880" y="9547200"/>
            <a:ext cx="212040" cy="202680"/>
          </a:xfrm>
          <a:prstGeom prst="rect">
            <a:avLst/>
          </a:prstGeom>
          <a:noFill/>
          <a:ln w="12600">
            <a:noFill/>
          </a:ln>
        </p:spPr>
        <p:txBody>
          <a:bodyPr lIns="16200" rIns="16200" tIns="16200" bIns="16200" anchor="b">
            <a:noAutofit/>
          </a:bodyPr>
          <a:lstStyle>
            <a:lvl1pPr indent="0">
              <a:lnSpc>
                <a:spcPct val="100000"/>
              </a:lnSpc>
              <a:spcBef>
                <a:spcPts val="1400"/>
              </a:spcBef>
              <a:buNone/>
              <a:tabLst>
                <a:tab algn="l" pos="0"/>
              </a:tabLst>
              <a:defRPr b="0" lang="en-GB" sz="1200" spc="-1" strike="noStrike">
                <a:solidFill>
                  <a:srgbClr val="5e5e5e"/>
                </a:solidFill>
                <a:latin typeface="Arial"/>
                <a:ea typeface="Arial"/>
              </a:defRPr>
            </a:lvl1pPr>
          </a:lstStyle>
          <a:p>
            <a:pPr indent="0">
              <a:lnSpc>
                <a:spcPct val="100000"/>
              </a:lnSpc>
              <a:spcBef>
                <a:spcPts val="1400"/>
              </a:spcBef>
              <a:buNone/>
              <a:tabLst>
                <a:tab algn="l" pos="0"/>
              </a:tabLst>
            </a:pPr>
            <a:fld id="{9FA9DD13-ED67-4943-890E-2CBBD3FC9CC5}" type="slidenum">
              <a:rPr b="0" lang="en-GB" sz="1200" spc="-1" strike="noStrike">
                <a:solidFill>
                  <a:srgbClr val="5e5e5e"/>
                </a:solidFill>
                <a:latin typeface="Arial"/>
                <a:ea typeface="Arial"/>
              </a:rPr>
              <a:t>&lt;number&gt;</a:t>
            </a:fld>
            <a:endParaRPr b="0" lang="en-GB" sz="1200" spc="-1" strike="noStrike">
              <a:solidFill>
                <a:srgbClr val="000000"/>
              </a:solidFill>
              <a:latin typeface="Times New Roman"/>
            </a:endParaRPr>
          </a:p>
        </p:txBody>
      </p:sp>
      <p:sp>
        <p:nvSpPr>
          <p:cNvPr id="53" name="PlaceHolder 2"/>
          <p:cNvSpPr>
            <a:spLocks noGrp="1"/>
          </p:cNvSpPr>
          <p:nvPr>
            <p:ph type="title"/>
          </p:nvPr>
        </p:nvSpPr>
        <p:spPr>
          <a:xfrm>
            <a:off x="388440" y="401040"/>
            <a:ext cx="6994800" cy="1679040"/>
          </a:xfrm>
          <a:prstGeom prst="rect">
            <a:avLst/>
          </a:prstGeom>
          <a:noFill/>
          <a:ln w="0">
            <a:noFill/>
          </a:ln>
        </p:spPr>
        <p:txBody>
          <a:bodyPr lIns="0" rIns="0" tIns="0" bIns="0" anchor="ctr">
            <a:noAutofit/>
          </a:bodyPr>
          <a:p>
            <a:pPr indent="0" algn="ctr">
              <a:buNone/>
            </a:pPr>
            <a:r>
              <a:rPr b="0" lang="en-GB" sz="4400" spc="-1" strike="noStrike">
                <a:solidFill>
                  <a:srgbClr val="000000"/>
                </a:solidFill>
                <a:latin typeface="Arial"/>
              </a:rPr>
              <a:t>Click to edit the title text format</a:t>
            </a:r>
            <a:endParaRPr b="0" lang="en-GB" sz="4400" spc="-1" strike="noStrike">
              <a:solidFill>
                <a:srgbClr val="000000"/>
              </a:solidFill>
              <a:latin typeface="Arial"/>
            </a:endParaRPr>
          </a:p>
        </p:txBody>
      </p:sp>
      <p:sp>
        <p:nvSpPr>
          <p:cNvPr id="54" name="PlaceHolder 3"/>
          <p:cNvSpPr>
            <a:spLocks noGrp="1"/>
          </p:cNvSpPr>
          <p:nvPr>
            <p:ph type="body"/>
          </p:nvPr>
        </p:nvSpPr>
        <p:spPr>
          <a:xfrm>
            <a:off x="388440" y="2353320"/>
            <a:ext cx="6994800" cy="58334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hyperlink" Target="https://www.sarahmaxwell.com/online-training#tmup=/p/3489664-sarah-maxwell-lifestyle-f/" TargetMode="External"/><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s://www.sarahmaxwell.com/" TargetMode="External"/><Relationship Id="rId3" Type="http://schemas.openxmlformats.org/officeDocument/2006/relationships/image" Target="../media/image2.jpe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s://www.sarahmaxwell.com/" TargetMode="External"/><Relationship Id="rId3" Type="http://schemas.openxmlformats.org/officeDocument/2006/relationships/image" Target="../media/image3.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s://www.sarahmaxwell.com/" TargetMode="External"/><Relationship Id="rId3" Type="http://schemas.openxmlformats.org/officeDocument/2006/relationships/image" Target="../media/image4.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 descr=""/>
          <p:cNvPicPr/>
          <p:nvPr/>
        </p:nvPicPr>
        <p:blipFill>
          <a:blip r:embed="rId1"/>
          <a:stretch/>
        </p:blipFill>
        <p:spPr>
          <a:xfrm>
            <a:off x="6660360" y="9271440"/>
            <a:ext cx="1078560" cy="646200"/>
          </a:xfrm>
          <a:prstGeom prst="rect">
            <a:avLst/>
          </a:prstGeom>
          <a:ln w="0">
            <a:noFill/>
          </a:ln>
        </p:spPr>
      </p:pic>
      <p:sp>
        <p:nvSpPr>
          <p:cNvPr id="92" name=""/>
          <p:cNvSpPr/>
          <p:nvPr/>
        </p:nvSpPr>
        <p:spPr>
          <a:xfrm>
            <a:off x="0" y="0"/>
            <a:ext cx="7772040" cy="3779640"/>
          </a:xfrm>
          <a:prstGeom prst="rect">
            <a:avLst/>
          </a:prstGeom>
          <a:solidFill>
            <a:srgbClr val="f8f7f2"/>
          </a:solidFill>
          <a:ln w="0">
            <a:solidFill>
              <a:srgbClr val="ffffff"/>
            </a:solidFill>
          </a:ln>
        </p:spPr>
        <p:style>
          <a:lnRef idx="0"/>
          <a:fillRef idx="0"/>
          <a:effectRef idx="0"/>
          <a:fontRef idx="minor"/>
        </p:style>
        <p:txBody>
          <a:bodyPr lIns="90000" rIns="90000" tIns="45000" bIns="45000" anchor="ctr">
            <a:noAutofit/>
          </a:bodyPr>
          <a:p>
            <a:pPr>
              <a:lnSpc>
                <a:spcPct val="100000"/>
              </a:lnSpc>
            </a:pPr>
            <a:endParaRPr b="0" lang="en-GB" sz="2100" spc="-1" strike="noStrike">
              <a:solidFill>
                <a:srgbClr val="000000"/>
              </a:solidFill>
              <a:latin typeface="Arial"/>
              <a:ea typeface="DejaVu Sans"/>
            </a:endParaRPr>
          </a:p>
        </p:txBody>
      </p:sp>
      <p:pic>
        <p:nvPicPr>
          <p:cNvPr id="93" name="" descr=""/>
          <p:cNvPicPr/>
          <p:nvPr/>
        </p:nvPicPr>
        <p:blipFill>
          <a:blip r:embed="rId2"/>
          <a:stretch/>
        </p:blipFill>
        <p:spPr>
          <a:xfrm>
            <a:off x="832680" y="1800000"/>
            <a:ext cx="6006960" cy="3599640"/>
          </a:xfrm>
          <a:prstGeom prst="rect">
            <a:avLst/>
          </a:prstGeom>
          <a:ln w="0">
            <a:noFill/>
          </a:ln>
        </p:spPr>
      </p:pic>
      <p:sp>
        <p:nvSpPr>
          <p:cNvPr id="94" name="PlaceHolder 5"/>
          <p:cNvSpPr/>
          <p:nvPr/>
        </p:nvSpPr>
        <p:spPr>
          <a:xfrm>
            <a:off x="360000" y="5940000"/>
            <a:ext cx="7007400" cy="1439640"/>
          </a:xfrm>
          <a:prstGeom prst="rect">
            <a:avLst/>
          </a:prstGeom>
          <a:noFill/>
          <a:ln w="12600">
            <a:noFill/>
          </a:ln>
        </p:spPr>
        <p:style>
          <a:lnRef idx="0"/>
          <a:fillRef idx="0"/>
          <a:effectRef idx="0"/>
          <a:fontRef idx="minor"/>
        </p:style>
        <p:txBody>
          <a:bodyPr lIns="16200" rIns="16200" tIns="16200" bIns="16200" anchor="ctr">
            <a:noAutofit/>
          </a:bodyPr>
          <a:p>
            <a:pPr algn="ctr">
              <a:lnSpc>
                <a:spcPct val="100000"/>
              </a:lnSpc>
              <a:tabLst>
                <a:tab algn="l" pos="0"/>
              </a:tabLst>
            </a:pPr>
            <a:r>
              <a:rPr b="0" lang="en-GB" sz="2800" spc="-1" strike="noStrike">
                <a:solidFill>
                  <a:srgbClr val="000000"/>
                </a:solidFill>
                <a:latin typeface="Georgia"/>
                <a:ea typeface="Georgia"/>
              </a:rPr>
              <a:t>Here are some of our favourite recipes, we hope you enjoy!</a:t>
            </a:r>
            <a:br>
              <a:rPr sz="2800"/>
            </a:br>
            <a:br>
              <a:rPr sz="2800"/>
            </a:br>
            <a:r>
              <a:rPr b="0" lang="en-GB" sz="2800" spc="-1" strike="noStrike">
                <a:solidFill>
                  <a:srgbClr val="000000"/>
                </a:solidFill>
                <a:latin typeface="Georgia"/>
                <a:ea typeface="Georgia"/>
              </a:rPr>
              <a:t>Love, Sarah x</a:t>
            </a:r>
            <a:endParaRPr b="0" lang="en-GB" sz="2800" spc="-1" strike="noStrike">
              <a:solidFill>
                <a:srgbClr val="000000"/>
              </a:solidFill>
              <a:latin typeface="Arial"/>
            </a:endParaRPr>
          </a:p>
        </p:txBody>
      </p:sp>
      <p:sp>
        <p:nvSpPr>
          <p:cNvPr id="95" name="PlaceHolder 6"/>
          <p:cNvSpPr/>
          <p:nvPr/>
        </p:nvSpPr>
        <p:spPr>
          <a:xfrm>
            <a:off x="-540000" y="9360360"/>
            <a:ext cx="4667040" cy="539640"/>
          </a:xfrm>
          <a:prstGeom prst="rect">
            <a:avLst/>
          </a:prstGeom>
          <a:noFill/>
          <a:ln w="12600">
            <a:noFill/>
          </a:ln>
        </p:spPr>
        <p:style>
          <a:lnRef idx="0"/>
          <a:fillRef idx="0"/>
          <a:effectRef idx="0"/>
          <a:fontRef idx="minor"/>
        </p:style>
        <p:txBody>
          <a:bodyPr lIns="16200" rIns="16200" tIns="16200" bIns="16200" anchor="ctr">
            <a:noAutofit/>
          </a:bodyPr>
          <a:p>
            <a:pPr algn="ctr">
              <a:lnSpc>
                <a:spcPct val="100000"/>
              </a:lnSpc>
              <a:tabLst>
                <a:tab algn="l" pos="0"/>
              </a:tabLst>
            </a:pPr>
            <a:r>
              <a:rPr b="0" lang="en-GB" sz="1050" spc="-1" strike="noStrike">
                <a:solidFill>
                  <a:srgbClr val="000000"/>
                </a:solidFill>
                <a:latin typeface="Georgia"/>
                <a:ea typeface="Georgia"/>
              </a:rPr>
              <a:t>We are a very friendly bunch, join our mailing list </a:t>
            </a:r>
            <a:r>
              <a:rPr b="0" lang="en-GB" sz="1050" spc="-1" strike="noStrike" u="sng">
                <a:solidFill>
                  <a:srgbClr val="000000"/>
                </a:solidFill>
                <a:uFillTx/>
                <a:latin typeface="Georgia"/>
                <a:ea typeface="Georgia"/>
                <a:hlinkClick r:id="rId3"/>
              </a:rPr>
              <a:t>here</a:t>
            </a:r>
            <a:endParaRPr b="0" lang="en-GB" sz="10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sldNum" idx="3"/>
          </p:nvPr>
        </p:nvSpPr>
        <p:spPr>
          <a:xfrm>
            <a:off x="380880" y="9547200"/>
            <a:ext cx="212040" cy="202680"/>
          </a:xfrm>
          <a:prstGeom prst="rect">
            <a:avLst/>
          </a:prstGeom>
          <a:noFill/>
          <a:ln w="12600">
            <a:noFill/>
          </a:ln>
        </p:spPr>
        <p:txBody>
          <a:bodyPr lIns="16200" rIns="16200" tIns="16200" bIns="16200" anchor="b">
            <a:noAutofit/>
          </a:bodyPr>
          <a:lstStyle>
            <a:lvl1pPr indent="0">
              <a:lnSpc>
                <a:spcPct val="100000"/>
              </a:lnSpc>
              <a:spcBef>
                <a:spcPts val="1400"/>
              </a:spcBef>
              <a:buNone/>
              <a:tabLst>
                <a:tab algn="l" pos="0"/>
              </a:tabLst>
              <a:defRPr b="0" lang="en-GB" sz="1200" spc="-1" strike="noStrike">
                <a:solidFill>
                  <a:srgbClr val="5e5e5e"/>
                </a:solidFill>
                <a:latin typeface="Arial"/>
                <a:ea typeface="Arial"/>
              </a:defRPr>
            </a:lvl1pPr>
          </a:lstStyle>
          <a:p>
            <a:pPr indent="0">
              <a:lnSpc>
                <a:spcPct val="100000"/>
              </a:lnSpc>
              <a:spcBef>
                <a:spcPts val="1400"/>
              </a:spcBef>
              <a:buNone/>
              <a:tabLst>
                <a:tab algn="l" pos="0"/>
              </a:tabLst>
            </a:pPr>
            <a:fld id="{F52BB28E-2955-49F7-9A4F-BB698E826EF1}" type="slidenum">
              <a:rPr b="0" lang="en-GB" sz="1200" spc="-1" strike="noStrike">
                <a:solidFill>
                  <a:srgbClr val="5e5e5e"/>
                </a:solidFill>
                <a:latin typeface="Arial"/>
                <a:ea typeface="Arial"/>
              </a:rPr>
              <a:t>&lt;number&gt;</a:t>
            </a:fld>
            <a:endParaRPr b="0" lang="en-GB" sz="1200" spc="-1" strike="noStrike">
              <a:solidFill>
                <a:srgbClr val="000000"/>
              </a:solidFill>
              <a:latin typeface="Times New Roman"/>
            </a:endParaRPr>
          </a:p>
        </p:txBody>
      </p:sp>
      <p:sp>
        <p:nvSpPr>
          <p:cNvPr id="97" name="PlaceHolder 2"/>
          <p:cNvSpPr>
            <a:spLocks noGrp="1"/>
          </p:cNvSpPr>
          <p:nvPr>
            <p:ph type="title"/>
          </p:nvPr>
        </p:nvSpPr>
        <p:spPr>
          <a:xfrm>
            <a:off x="360000" y="-154800"/>
            <a:ext cx="7007400" cy="1234800"/>
          </a:xfrm>
          <a:prstGeom prst="rect">
            <a:avLst/>
          </a:prstGeom>
          <a:noFill/>
          <a:ln w="12600">
            <a:noFill/>
          </a:ln>
        </p:spPr>
        <p:txBody>
          <a:bodyPr lIns="16200" rIns="16200" tIns="16200" bIns="16200" anchor="ctr">
            <a:noAutofit/>
          </a:bodyPr>
          <a:p>
            <a:pPr indent="0" algn="ctr">
              <a:lnSpc>
                <a:spcPct val="100000"/>
              </a:lnSpc>
              <a:buNone/>
              <a:tabLst>
                <a:tab algn="l" pos="0"/>
              </a:tabLst>
            </a:pPr>
            <a:r>
              <a:rPr b="0" lang="en-GB" sz="3800" spc="-1" strike="noStrike">
                <a:solidFill>
                  <a:srgbClr val="000000"/>
                </a:solidFill>
                <a:latin typeface="Georgia"/>
                <a:ea typeface="Georgia"/>
              </a:rPr>
              <a:t>Turmeric Poached Egg</a:t>
            </a:r>
            <a:endParaRPr b="0" lang="en-GB" sz="3800" spc="-1" strike="noStrike">
              <a:solidFill>
                <a:srgbClr val="000000"/>
              </a:solidFill>
              <a:latin typeface="Arial"/>
            </a:endParaRPr>
          </a:p>
        </p:txBody>
      </p:sp>
      <p:sp>
        <p:nvSpPr>
          <p:cNvPr id="98" name="PlaceHolder 3"/>
          <p:cNvSpPr>
            <a:spLocks noGrp="1"/>
          </p:cNvSpPr>
          <p:nvPr>
            <p:ph/>
          </p:nvPr>
        </p:nvSpPr>
        <p:spPr>
          <a:xfrm>
            <a:off x="2820240" y="1080000"/>
            <a:ext cx="2255400" cy="256680"/>
          </a:xfrm>
          <a:prstGeom prst="rect">
            <a:avLst/>
          </a:prstGeom>
          <a:noFill/>
          <a:ln w="1260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What you need to do</a:t>
            </a:r>
            <a:endParaRPr b="0" lang="en-GB" sz="1800" spc="-1" strike="noStrike">
              <a:solidFill>
                <a:srgbClr val="000000"/>
              </a:solidFill>
              <a:latin typeface="Arial"/>
            </a:endParaRPr>
          </a:p>
        </p:txBody>
      </p:sp>
      <p:sp>
        <p:nvSpPr>
          <p:cNvPr id="99" name="PlaceHolder 4"/>
          <p:cNvSpPr>
            <a:spLocks noGrp="1"/>
          </p:cNvSpPr>
          <p:nvPr>
            <p:ph/>
          </p:nvPr>
        </p:nvSpPr>
        <p:spPr>
          <a:xfrm>
            <a:off x="399240" y="1080000"/>
            <a:ext cx="2255400" cy="256680"/>
          </a:xfrm>
          <a:prstGeom prst="rect">
            <a:avLst/>
          </a:prstGeom>
          <a:noFill/>
          <a:ln w="1260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Serves 2</a:t>
            </a:r>
            <a:endParaRPr b="0" lang="en-GB" sz="1800" spc="-1" strike="noStrike">
              <a:solidFill>
                <a:srgbClr val="000000"/>
              </a:solidFill>
              <a:latin typeface="Arial"/>
            </a:endParaRPr>
          </a:p>
        </p:txBody>
      </p:sp>
      <p:sp>
        <p:nvSpPr>
          <p:cNvPr id="100" name="Text Placeholder 39"/>
          <p:cNvSpPr/>
          <p:nvPr/>
        </p:nvSpPr>
        <p:spPr>
          <a:xfrm>
            <a:off x="2767680" y="1494360"/>
            <a:ext cx="4563720" cy="4193280"/>
          </a:xfrm>
          <a:prstGeom prst="rect">
            <a:avLst/>
          </a:prstGeom>
          <a:noFill/>
          <a:ln w="3175">
            <a:noFill/>
          </a:ln>
        </p:spPr>
        <p:style>
          <a:lnRef idx="0"/>
          <a:fillRef idx="0"/>
          <a:effectRef idx="0"/>
          <a:fontRef idx="minor"/>
        </p:style>
        <p:txBody>
          <a:bodyPr lIns="0" rIns="0" tIns="0" bIns="0" anchor="t">
            <a:normAutofit/>
          </a:bodyPr>
          <a:p>
            <a:pPr marL="279360" indent="-279360">
              <a:lnSpc>
                <a:spcPct val="100000"/>
              </a:lnSpc>
              <a:spcBef>
                <a:spcPts val="1001"/>
              </a:spcBef>
              <a:buClr>
                <a:srgbClr val="5e5e5e"/>
              </a:buClr>
              <a:buFont typeface="StarSymbol"/>
              <a:buAutoNum type="arabicPeriod"/>
            </a:pPr>
            <a:r>
              <a:rPr b="0" lang="en-GB" sz="1200" spc="-1" strike="noStrike">
                <a:solidFill>
                  <a:srgbClr val="5e5e5e"/>
                </a:solidFill>
                <a:latin typeface="Arial"/>
                <a:ea typeface="Arial"/>
              </a:rPr>
              <a:t>Heat a dry frying pan and toast the pine nuts for 2 minutes, then set aside. </a:t>
            </a:r>
            <a:endParaRPr b="0" lang="en-GB" sz="12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200" spc="-1" strike="noStrike">
                <a:solidFill>
                  <a:srgbClr val="5e5e5e"/>
                </a:solidFill>
                <a:latin typeface="Arial"/>
                <a:ea typeface="Arial"/>
              </a:rPr>
              <a:t>In the meantime, heat the oil in a frying pan and stir fry the spinach and tomatoes for 2 minutes on medium heat until wilted. Season with salt and pepper.</a:t>
            </a:r>
            <a:endParaRPr b="0" lang="en-GB" sz="12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200" spc="-1" strike="noStrike">
                <a:solidFill>
                  <a:srgbClr val="5e5e5e"/>
                </a:solidFill>
                <a:latin typeface="Arial"/>
                <a:ea typeface="Arial"/>
              </a:rPr>
              <a:t>Bring a pot of water to the boil and add in the vinegar and turmeric. Turn the heat down so that the water no longer bubbles. Carefully break in the egg and poach for 3 minutes repeat with the second egg. </a:t>
            </a:r>
            <a:endParaRPr b="0" lang="en-GB" sz="12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200" spc="-1" strike="noStrike">
                <a:solidFill>
                  <a:srgbClr val="5e5e5e"/>
                </a:solidFill>
                <a:latin typeface="Arial"/>
                <a:ea typeface="Arial"/>
              </a:rPr>
              <a:t>Divide the spinach over two bowls, top with the poached egg and sprinkle with toasted pine nuts. Season with salt and pepper. Break open the eggs just before serving.</a:t>
            </a:r>
            <a:endParaRPr b="0" lang="en-GB" sz="1200" spc="-1" strike="noStrike">
              <a:solidFill>
                <a:srgbClr val="000000"/>
              </a:solidFill>
              <a:latin typeface="Arial"/>
            </a:endParaRPr>
          </a:p>
        </p:txBody>
      </p:sp>
      <p:sp>
        <p:nvSpPr>
          <p:cNvPr id="101" name="Text Placeholder 39"/>
          <p:cNvSpPr/>
          <p:nvPr/>
        </p:nvSpPr>
        <p:spPr>
          <a:xfrm>
            <a:off x="239400" y="1429920"/>
            <a:ext cx="2283480" cy="4786560"/>
          </a:xfrm>
          <a:prstGeom prst="rect">
            <a:avLst/>
          </a:prstGeom>
          <a:noFill/>
          <a:ln w="3175">
            <a:noFill/>
          </a:ln>
        </p:spPr>
        <p:style>
          <a:lnRef idx="0"/>
          <a:fillRef idx="0"/>
          <a:effectRef idx="0"/>
          <a:fontRef idx="minor"/>
        </p:style>
        <p:txBody>
          <a:bodyPr lIns="63360" rIns="63360" tIns="63360" bIns="63360" anchor="t">
            <a:normAutofit/>
          </a:bodyPr>
          <a:p>
            <a:pPr>
              <a:lnSpc>
                <a:spcPct val="100000"/>
              </a:lnSpc>
              <a:spcBef>
                <a:spcPts val="1001"/>
              </a:spcBef>
              <a:tabLst>
                <a:tab algn="l" pos="0"/>
              </a:tabLst>
            </a:pPr>
            <a:r>
              <a:rPr b="0" lang="en-GB" sz="1200" spc="-1" strike="noStrike">
                <a:solidFill>
                  <a:srgbClr val="5e5e5e"/>
                </a:solidFill>
                <a:latin typeface="Arial"/>
                <a:ea typeface="Arial"/>
              </a:rPr>
              <a:t>2 tsp. pine nuts</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1 ¾ cups (400g) of fresh spinach</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⅝ </a:t>
            </a:r>
            <a:r>
              <a:rPr b="0" lang="en-GB" sz="1200" spc="-1" strike="noStrike">
                <a:solidFill>
                  <a:srgbClr val="5e5e5e"/>
                </a:solidFill>
                <a:latin typeface="Arial"/>
                <a:ea typeface="Arial"/>
              </a:rPr>
              <a:t>cup (125g) of tomatoes, halved</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1 tbsp. mild olive oil</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1 tbsp. white wine vinegar</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1 tsp. ground turmeric </a:t>
            </a:r>
            <a:endParaRPr b="0" lang="en-GB" sz="1200" spc="-1" strike="noStrike">
              <a:solidFill>
                <a:srgbClr val="000000"/>
              </a:solidFill>
              <a:latin typeface="Arial"/>
            </a:endParaRPr>
          </a:p>
          <a:p>
            <a:pPr>
              <a:lnSpc>
                <a:spcPct val="100000"/>
              </a:lnSpc>
              <a:spcBef>
                <a:spcPts val="1001"/>
              </a:spcBef>
              <a:tabLst>
                <a:tab algn="l" pos="0"/>
              </a:tabLst>
            </a:pPr>
            <a:r>
              <a:rPr b="0" lang="en-GB" sz="1200" spc="-1" strike="noStrike">
                <a:solidFill>
                  <a:srgbClr val="5e5e5e"/>
                </a:solidFill>
                <a:latin typeface="Arial"/>
                <a:ea typeface="Arial"/>
              </a:rPr>
              <a:t>2 medium-sized eggs </a:t>
            </a:r>
            <a:endParaRPr b="0" lang="en-GB" sz="1200" spc="-1" strike="noStrike">
              <a:solidFill>
                <a:srgbClr val="000000"/>
              </a:solidFill>
              <a:latin typeface="Arial"/>
            </a:endParaRPr>
          </a:p>
        </p:txBody>
      </p:sp>
      <p:graphicFrame>
        <p:nvGraphicFramePr>
          <p:cNvPr id="102" name="Table"/>
          <p:cNvGraphicFramePr/>
          <p:nvPr/>
        </p:nvGraphicFramePr>
        <p:xfrm>
          <a:off x="394200" y="4371840"/>
          <a:ext cx="7019640" cy="651240"/>
        </p:xfrm>
        <a:graphic>
          <a:graphicData uri="http://schemas.openxmlformats.org/drawingml/2006/table">
            <a:tbl>
              <a:tblPr/>
              <a:tblGrid>
                <a:gridCol w="1169280"/>
                <a:gridCol w="1169280"/>
                <a:gridCol w="1169280"/>
                <a:gridCol w="1169280"/>
                <a:gridCol w="1169280"/>
                <a:gridCol w="1173600"/>
              </a:tblGrid>
              <a:tr h="32508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Prep</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Cook</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Kcal</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Fats(g)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Carbs(g)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Protein(g)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2616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10 mins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5 mins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219</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15</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12</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14</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103" name="" descr=""/>
          <p:cNvPicPr/>
          <p:nvPr/>
        </p:nvPicPr>
        <p:blipFill>
          <a:blip r:embed="rId1"/>
          <a:stretch/>
        </p:blipFill>
        <p:spPr>
          <a:xfrm>
            <a:off x="6660000" y="9271440"/>
            <a:ext cx="1078560" cy="646200"/>
          </a:xfrm>
          <a:prstGeom prst="rect">
            <a:avLst/>
          </a:prstGeom>
          <a:ln w="0">
            <a:noFill/>
          </a:ln>
        </p:spPr>
      </p:pic>
      <p:sp>
        <p:nvSpPr>
          <p:cNvPr id="104" name=""/>
          <p:cNvSpPr/>
          <p:nvPr/>
        </p:nvSpPr>
        <p:spPr>
          <a:xfrm>
            <a:off x="720000" y="9540000"/>
            <a:ext cx="1617840" cy="35784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05" name=""/>
          <p:cNvSpPr/>
          <p:nvPr/>
        </p:nvSpPr>
        <p:spPr>
          <a:xfrm>
            <a:off x="659880" y="9502920"/>
            <a:ext cx="1617840" cy="35784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06" name=""/>
          <p:cNvSpPr/>
          <p:nvPr/>
        </p:nvSpPr>
        <p:spPr>
          <a:xfrm>
            <a:off x="540000" y="9504000"/>
            <a:ext cx="1797840" cy="357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500" spc="-1" strike="noStrike">
                <a:solidFill>
                  <a:srgbClr val="000000"/>
                </a:solidFill>
                <a:latin typeface="Arial"/>
                <a:ea typeface="DejaVu Sans"/>
                <a:hlinkClick r:id="rId2"/>
              </a:rPr>
              <a:t>Sarahmaxwell.com</a:t>
            </a:r>
            <a:endParaRPr b="0" lang="en-GB" sz="1500" spc="-1" strike="noStrike">
              <a:solidFill>
                <a:srgbClr val="000000"/>
              </a:solidFill>
              <a:latin typeface="Arial"/>
            </a:endParaRPr>
          </a:p>
        </p:txBody>
      </p:sp>
      <p:pic>
        <p:nvPicPr>
          <p:cNvPr id="107" name="Picture Placeholder 5" descr="Picture Placeholder"/>
          <p:cNvPicPr/>
          <p:nvPr/>
        </p:nvPicPr>
        <p:blipFill>
          <a:blip r:embed="rId3"/>
          <a:srcRect l="0" t="5877" r="0" b="5877"/>
          <a:stretch/>
        </p:blipFill>
        <p:spPr>
          <a:xfrm>
            <a:off x="1080000" y="5220000"/>
            <a:ext cx="5703840" cy="4139640"/>
          </a:xfrm>
          <a:prstGeom prst="rect">
            <a:avLst/>
          </a:prstGeom>
          <a:ln w="1270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Num" idx="4"/>
          </p:nvPr>
        </p:nvSpPr>
        <p:spPr>
          <a:xfrm>
            <a:off x="380880" y="9547200"/>
            <a:ext cx="212040" cy="202680"/>
          </a:xfrm>
          <a:prstGeom prst="rect">
            <a:avLst/>
          </a:prstGeom>
          <a:noFill/>
          <a:ln w="12600">
            <a:noFill/>
          </a:ln>
        </p:spPr>
        <p:txBody>
          <a:bodyPr lIns="16200" rIns="16200" tIns="16200" bIns="16200" anchor="b">
            <a:noAutofit/>
          </a:bodyPr>
          <a:lstStyle>
            <a:lvl1pPr indent="0">
              <a:lnSpc>
                <a:spcPct val="100000"/>
              </a:lnSpc>
              <a:spcBef>
                <a:spcPts val="1400"/>
              </a:spcBef>
              <a:buNone/>
              <a:tabLst>
                <a:tab algn="l" pos="0"/>
              </a:tabLst>
              <a:defRPr b="0" lang="en-GB" sz="1200" spc="-1" strike="noStrike">
                <a:solidFill>
                  <a:srgbClr val="5e5e5e"/>
                </a:solidFill>
                <a:latin typeface="Arial"/>
                <a:ea typeface="Arial"/>
              </a:defRPr>
            </a:lvl1pPr>
          </a:lstStyle>
          <a:p>
            <a:pPr indent="0">
              <a:lnSpc>
                <a:spcPct val="100000"/>
              </a:lnSpc>
              <a:spcBef>
                <a:spcPts val="1400"/>
              </a:spcBef>
              <a:buNone/>
              <a:tabLst>
                <a:tab algn="l" pos="0"/>
              </a:tabLst>
            </a:pPr>
            <a:fld id="{FD3A92B9-6328-4567-A8FE-8CDFFD2421DA}" type="slidenum">
              <a:rPr b="0" lang="en-GB" sz="1200" spc="-1" strike="noStrike">
                <a:solidFill>
                  <a:srgbClr val="5e5e5e"/>
                </a:solidFill>
                <a:latin typeface="Arial"/>
                <a:ea typeface="Arial"/>
              </a:rPr>
              <a:t>&lt;number&gt;</a:t>
            </a:fld>
            <a:endParaRPr b="0" lang="en-GB" sz="1200" spc="-1" strike="noStrike">
              <a:solidFill>
                <a:srgbClr val="000000"/>
              </a:solidFill>
              <a:latin typeface="Times New Roman"/>
            </a:endParaRPr>
          </a:p>
        </p:txBody>
      </p:sp>
      <p:sp>
        <p:nvSpPr>
          <p:cNvPr id="109" name="PlaceHolder 2"/>
          <p:cNvSpPr>
            <a:spLocks noGrp="1"/>
          </p:cNvSpPr>
          <p:nvPr>
            <p:ph type="title"/>
          </p:nvPr>
        </p:nvSpPr>
        <p:spPr>
          <a:xfrm>
            <a:off x="0" y="-36000"/>
            <a:ext cx="7739640" cy="1097640"/>
          </a:xfrm>
          <a:prstGeom prst="rect">
            <a:avLst/>
          </a:prstGeom>
          <a:noFill/>
          <a:ln w="12600">
            <a:noFill/>
          </a:ln>
        </p:spPr>
        <p:txBody>
          <a:bodyPr lIns="16200" rIns="16200" tIns="16200" bIns="16200" anchor="ctr">
            <a:noAutofit/>
          </a:bodyPr>
          <a:p>
            <a:pPr indent="0" algn="ctr">
              <a:lnSpc>
                <a:spcPct val="100000"/>
              </a:lnSpc>
              <a:buNone/>
              <a:tabLst>
                <a:tab algn="l" pos="0"/>
              </a:tabLst>
            </a:pPr>
            <a:r>
              <a:rPr b="0" lang="en-GB" sz="3600" spc="-1" strike="noStrike">
                <a:solidFill>
                  <a:srgbClr val="000000"/>
                </a:solidFill>
                <a:latin typeface="Georgia"/>
                <a:ea typeface="Georgia"/>
              </a:rPr>
              <a:t>Cucumber, Avocado &amp; Chicken Salad</a:t>
            </a:r>
            <a:endParaRPr b="0" lang="en-GB" sz="3600" spc="-1" strike="noStrike">
              <a:solidFill>
                <a:srgbClr val="000000"/>
              </a:solidFill>
              <a:latin typeface="Arial"/>
            </a:endParaRPr>
          </a:p>
        </p:txBody>
      </p:sp>
      <p:sp>
        <p:nvSpPr>
          <p:cNvPr id="110" name="PlaceHolder 3"/>
          <p:cNvSpPr>
            <a:spLocks noGrp="1"/>
          </p:cNvSpPr>
          <p:nvPr>
            <p:ph/>
          </p:nvPr>
        </p:nvSpPr>
        <p:spPr>
          <a:xfrm>
            <a:off x="2817000" y="1076040"/>
            <a:ext cx="2255400" cy="256680"/>
          </a:xfrm>
          <a:prstGeom prst="rect">
            <a:avLst/>
          </a:prstGeom>
          <a:noFill/>
          <a:ln w="1260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What you need to do</a:t>
            </a:r>
            <a:endParaRPr b="0" lang="en-GB" sz="1800" spc="-1" strike="noStrike">
              <a:solidFill>
                <a:srgbClr val="000000"/>
              </a:solidFill>
              <a:latin typeface="Arial"/>
            </a:endParaRPr>
          </a:p>
        </p:txBody>
      </p:sp>
      <p:sp>
        <p:nvSpPr>
          <p:cNvPr id="111" name="PlaceHolder 4"/>
          <p:cNvSpPr>
            <a:spLocks noGrp="1"/>
          </p:cNvSpPr>
          <p:nvPr>
            <p:ph/>
          </p:nvPr>
        </p:nvSpPr>
        <p:spPr>
          <a:xfrm>
            <a:off x="360000" y="1112040"/>
            <a:ext cx="2255400" cy="256680"/>
          </a:xfrm>
          <a:prstGeom prst="rect">
            <a:avLst/>
          </a:prstGeom>
          <a:noFill/>
          <a:ln w="1260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Serves 4</a:t>
            </a:r>
            <a:endParaRPr b="0" lang="en-GB" sz="1800" spc="-1" strike="noStrike">
              <a:solidFill>
                <a:srgbClr val="000000"/>
              </a:solidFill>
              <a:latin typeface="Arial"/>
            </a:endParaRPr>
          </a:p>
        </p:txBody>
      </p:sp>
      <p:sp>
        <p:nvSpPr>
          <p:cNvPr id="112" name="Text Placeholder 39"/>
          <p:cNvSpPr/>
          <p:nvPr/>
        </p:nvSpPr>
        <p:spPr>
          <a:xfrm>
            <a:off x="2815920" y="1512000"/>
            <a:ext cx="4563720" cy="4193280"/>
          </a:xfrm>
          <a:prstGeom prst="rect">
            <a:avLst/>
          </a:prstGeom>
          <a:noFill/>
          <a:ln w="3175">
            <a:noFill/>
          </a:ln>
        </p:spPr>
        <p:style>
          <a:lnRef idx="0"/>
          <a:fillRef idx="0"/>
          <a:effectRef idx="0"/>
          <a:fontRef idx="minor"/>
        </p:style>
        <p:txBody>
          <a:bodyPr lIns="0" rIns="0" tIns="0" bIns="0" anchor="t">
            <a:normAutofit/>
          </a:bodyPr>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Place the iceberg lettuce into a large bowl. Add torn basil leaves and mix. Divide between 2 serving bowls.</a:t>
            </a:r>
            <a:endParaRPr b="0" lang="en-GB" sz="1300" spc="-1" strike="noStrike">
              <a:solidFill>
                <a:srgbClr val="000000"/>
              </a:solidFill>
              <a:latin typeface="Arial"/>
            </a:endParaRPr>
          </a:p>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Season the chicken fillets with salt and rub with olive oil. Heat a dry pan and fry the chicken for 5 minutes on each side. </a:t>
            </a:r>
            <a:endParaRPr b="0" lang="en-GB" sz="1300" spc="-1" strike="noStrike">
              <a:solidFill>
                <a:srgbClr val="000000"/>
              </a:solidFill>
              <a:latin typeface="Arial"/>
            </a:endParaRPr>
          </a:p>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In the meantime, mix the mustard and honey. Grease the top of the fillets with half the sauce, then turn and cook for another 1.5 minutes. Repeat on the other side. Once cooked, cool slightly and chop. </a:t>
            </a:r>
            <a:endParaRPr b="0" lang="en-GB" sz="1300" spc="-1" strike="noStrike">
              <a:solidFill>
                <a:srgbClr val="000000"/>
              </a:solidFill>
              <a:latin typeface="Arial"/>
            </a:endParaRPr>
          </a:p>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Cut the avocado flesh into cubes, and drizzle with lemon juice. Peel and slice the cucumber. </a:t>
            </a:r>
            <a:endParaRPr b="0" lang="en-GB" sz="1300" spc="-1" strike="noStrike">
              <a:solidFill>
                <a:srgbClr val="000000"/>
              </a:solidFill>
              <a:latin typeface="Arial"/>
            </a:endParaRPr>
          </a:p>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Prepare the garlic sauce by mixing all the sauce ingredients — season with salt &amp; pepper.</a:t>
            </a:r>
            <a:endParaRPr b="0" lang="en-GB" sz="1300" spc="-1" strike="noStrike">
              <a:solidFill>
                <a:srgbClr val="000000"/>
              </a:solidFill>
              <a:latin typeface="Arial"/>
            </a:endParaRPr>
          </a:p>
          <a:p>
            <a:pPr marL="281880" indent="-281880">
              <a:lnSpc>
                <a:spcPct val="100000"/>
              </a:lnSpc>
              <a:spcBef>
                <a:spcPts val="1001"/>
              </a:spcBef>
              <a:buClr>
                <a:srgbClr val="5e5e5e"/>
              </a:buClr>
              <a:buFont typeface="StarSymbol"/>
              <a:buAutoNum type="arabicPeriod"/>
            </a:pPr>
            <a:r>
              <a:rPr b="0" lang="en-GB" sz="1300" spc="-1" strike="noStrike">
                <a:solidFill>
                  <a:srgbClr val="5e5e5e"/>
                </a:solidFill>
                <a:latin typeface="Arial"/>
                <a:ea typeface="Arial"/>
              </a:rPr>
              <a:t>Top salads with the chopped chicken, avocado, cucumber, and walnuts. Pour over the garlic sauce, and serve.</a:t>
            </a:r>
            <a:endParaRPr b="0" lang="en-GB" sz="1300" spc="-1" strike="noStrike">
              <a:solidFill>
                <a:srgbClr val="000000"/>
              </a:solidFill>
              <a:latin typeface="Arial"/>
            </a:endParaRPr>
          </a:p>
        </p:txBody>
      </p:sp>
      <p:sp>
        <p:nvSpPr>
          <p:cNvPr id="113" name="Text Placeholder 39"/>
          <p:cNvSpPr/>
          <p:nvPr/>
        </p:nvSpPr>
        <p:spPr>
          <a:xfrm>
            <a:off x="180000" y="1477080"/>
            <a:ext cx="2464200" cy="4786560"/>
          </a:xfrm>
          <a:prstGeom prst="rect">
            <a:avLst/>
          </a:prstGeom>
          <a:noFill/>
          <a:ln w="3175">
            <a:noFill/>
          </a:ln>
        </p:spPr>
        <p:style>
          <a:lnRef idx="0"/>
          <a:fillRef idx="0"/>
          <a:effectRef idx="0"/>
          <a:fontRef idx="minor"/>
        </p:style>
        <p:txBody>
          <a:bodyPr lIns="63360" rIns="63360" tIns="63360" bIns="63360" anchor="t">
            <a:normAutofit/>
          </a:bodyPr>
          <a:p>
            <a:pPr>
              <a:lnSpc>
                <a:spcPct val="100000"/>
              </a:lnSpc>
              <a:spcBef>
                <a:spcPts val="516"/>
              </a:spcBef>
              <a:tabLst>
                <a:tab algn="l" pos="0"/>
              </a:tabLst>
            </a:pPr>
            <a:r>
              <a:rPr b="1" i="1" lang="en-GB" sz="900" spc="-1" strike="noStrike">
                <a:solidFill>
                  <a:srgbClr val="5e5e5e"/>
                </a:solidFill>
                <a:latin typeface="Arial"/>
                <a:ea typeface="Arial"/>
              </a:rPr>
              <a:t>For the salad:</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½ head iceberg lettuce, shredded</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a dozen basil leaves, torn</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avocado</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2 tsp. lemon juice</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½ cucumber, peeled</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¼ cup (25g) walnuts</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 </a:t>
            </a:r>
            <a:endParaRPr b="0" lang="en-GB" sz="900" spc="-1" strike="noStrike">
              <a:solidFill>
                <a:srgbClr val="000000"/>
              </a:solidFill>
              <a:latin typeface="Arial"/>
            </a:endParaRPr>
          </a:p>
          <a:p>
            <a:pPr>
              <a:lnSpc>
                <a:spcPct val="100000"/>
              </a:lnSpc>
              <a:spcBef>
                <a:spcPts val="516"/>
              </a:spcBef>
              <a:tabLst>
                <a:tab algn="l" pos="0"/>
              </a:tabLst>
            </a:pPr>
            <a:r>
              <a:rPr b="1" i="1" lang="en-GB" sz="900" spc="-1" strike="noStrike">
                <a:solidFill>
                  <a:srgbClr val="5e5e5e"/>
                </a:solidFill>
                <a:latin typeface="Arial"/>
                <a:ea typeface="Arial"/>
              </a:rPr>
              <a:t>For the chicken:</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2 chicken breast fillets (around 150g each)</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tbsp. olive oil</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tbsp. mustard</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tbsp. honey</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 </a:t>
            </a:r>
            <a:endParaRPr b="0" lang="en-GB" sz="900" spc="-1" strike="noStrike">
              <a:solidFill>
                <a:srgbClr val="000000"/>
              </a:solidFill>
              <a:latin typeface="Arial"/>
            </a:endParaRPr>
          </a:p>
          <a:p>
            <a:pPr>
              <a:lnSpc>
                <a:spcPct val="100000"/>
              </a:lnSpc>
              <a:spcBef>
                <a:spcPts val="516"/>
              </a:spcBef>
              <a:tabLst>
                <a:tab algn="l" pos="0"/>
              </a:tabLst>
            </a:pPr>
            <a:r>
              <a:rPr b="1" i="1" lang="en-GB" sz="900" spc="-1" strike="noStrike">
                <a:solidFill>
                  <a:srgbClr val="5e5e5e"/>
                </a:solidFill>
                <a:latin typeface="Arial"/>
                <a:ea typeface="Arial"/>
              </a:rPr>
              <a:t>For the sauce:</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3 tbsp. yogurt</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tbsp. mayo</a:t>
            </a:r>
            <a:endParaRPr b="0" lang="en-GB" sz="900" spc="-1" strike="noStrike">
              <a:solidFill>
                <a:srgbClr val="000000"/>
              </a:solidFill>
              <a:latin typeface="Arial"/>
            </a:endParaRPr>
          </a:p>
          <a:p>
            <a:pPr>
              <a:lnSpc>
                <a:spcPct val="100000"/>
              </a:lnSpc>
              <a:spcBef>
                <a:spcPts val="516"/>
              </a:spcBef>
              <a:tabLst>
                <a:tab algn="l" pos="0"/>
              </a:tabLst>
            </a:pPr>
            <a:r>
              <a:rPr b="0" lang="en-GB" sz="900" spc="-1" strike="noStrike">
                <a:solidFill>
                  <a:srgbClr val="5e5e5e"/>
                </a:solidFill>
                <a:latin typeface="Arial"/>
                <a:ea typeface="Arial"/>
              </a:rPr>
              <a:t>1 garlic clove, minced </a:t>
            </a:r>
            <a:endParaRPr b="0" lang="en-GB" sz="900" spc="-1" strike="noStrike">
              <a:solidFill>
                <a:srgbClr val="000000"/>
              </a:solidFill>
              <a:latin typeface="Arial"/>
            </a:endParaRPr>
          </a:p>
        </p:txBody>
      </p:sp>
      <p:graphicFrame>
        <p:nvGraphicFramePr>
          <p:cNvPr id="114" name="Table"/>
          <p:cNvGraphicFramePr/>
          <p:nvPr/>
        </p:nvGraphicFramePr>
        <p:xfrm>
          <a:off x="370440" y="5319000"/>
          <a:ext cx="7160400" cy="634680"/>
        </p:xfrm>
        <a:graphic>
          <a:graphicData uri="http://schemas.openxmlformats.org/drawingml/2006/table">
            <a:tbl>
              <a:tblPr/>
              <a:tblGrid>
                <a:gridCol w="1193040"/>
                <a:gridCol w="1193040"/>
                <a:gridCol w="1193040"/>
                <a:gridCol w="1193040"/>
                <a:gridCol w="1193040"/>
                <a:gridCol w="1195560"/>
              </a:tblGrid>
              <a:tr h="31716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Prep</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Cook</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Kcal</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Fats(g)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Carbs(g)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Protein(g)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1752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10 mins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15 mins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304</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20</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12</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21</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115" name="" descr=""/>
          <p:cNvPicPr/>
          <p:nvPr/>
        </p:nvPicPr>
        <p:blipFill>
          <a:blip r:embed="rId1"/>
          <a:stretch/>
        </p:blipFill>
        <p:spPr>
          <a:xfrm>
            <a:off x="6660000" y="9307440"/>
            <a:ext cx="1078560" cy="646200"/>
          </a:xfrm>
          <a:prstGeom prst="rect">
            <a:avLst/>
          </a:prstGeom>
          <a:ln w="0">
            <a:noFill/>
          </a:ln>
        </p:spPr>
      </p:pic>
      <p:sp>
        <p:nvSpPr>
          <p:cNvPr id="116" name=""/>
          <p:cNvSpPr/>
          <p:nvPr/>
        </p:nvSpPr>
        <p:spPr>
          <a:xfrm>
            <a:off x="659880" y="9430920"/>
            <a:ext cx="1617840" cy="35784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17" name="">
            <a:hlinkClick r:id="rId2"/>
          </p:cNvPr>
          <p:cNvSpPr/>
          <p:nvPr/>
        </p:nvSpPr>
        <p:spPr>
          <a:xfrm>
            <a:off x="540000" y="9504000"/>
            <a:ext cx="1797840" cy="357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500" spc="-1" strike="noStrike">
                <a:solidFill>
                  <a:srgbClr val="000000"/>
                </a:solidFill>
                <a:latin typeface="Arial"/>
                <a:ea typeface="DejaVu Sans"/>
              </a:rPr>
              <a:t>Sarahmaxwell.com</a:t>
            </a:r>
            <a:endParaRPr b="0" lang="en-GB" sz="1500" spc="-1" strike="noStrike">
              <a:solidFill>
                <a:srgbClr val="000000"/>
              </a:solidFill>
              <a:latin typeface="Arial"/>
            </a:endParaRPr>
          </a:p>
        </p:txBody>
      </p:sp>
      <p:pic>
        <p:nvPicPr>
          <p:cNvPr id="118" name="Picture Placeholder 3" descr="Picture Placeholder"/>
          <p:cNvPicPr/>
          <p:nvPr/>
        </p:nvPicPr>
        <p:blipFill>
          <a:blip r:embed="rId3"/>
          <a:srcRect l="0" t="5877" r="0" b="5877"/>
          <a:stretch/>
        </p:blipFill>
        <p:spPr>
          <a:xfrm>
            <a:off x="1708920" y="6106320"/>
            <a:ext cx="4519080" cy="3253680"/>
          </a:xfrm>
          <a:prstGeom prst="rect">
            <a:avLst/>
          </a:prstGeom>
          <a:ln w="1270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Num" idx="5"/>
          </p:nvPr>
        </p:nvSpPr>
        <p:spPr>
          <a:xfrm>
            <a:off x="380880" y="9547200"/>
            <a:ext cx="212760" cy="203400"/>
          </a:xfrm>
          <a:prstGeom prst="rect">
            <a:avLst/>
          </a:prstGeom>
          <a:noFill/>
          <a:ln w="3240">
            <a:noFill/>
          </a:ln>
        </p:spPr>
        <p:txBody>
          <a:bodyPr lIns="16200" rIns="16200" tIns="16200" bIns="16200" anchor="b">
            <a:noAutofit/>
          </a:bodyPr>
          <a:lstStyle>
            <a:lvl1pPr indent="0">
              <a:lnSpc>
                <a:spcPct val="100000"/>
              </a:lnSpc>
              <a:spcBef>
                <a:spcPts val="1400"/>
              </a:spcBef>
              <a:buNone/>
              <a:tabLst>
                <a:tab algn="l" pos="0"/>
              </a:tabLst>
              <a:defRPr b="0" lang="en-GB" sz="1200" spc="-1" strike="noStrike">
                <a:solidFill>
                  <a:srgbClr val="5e5e5e"/>
                </a:solidFill>
                <a:latin typeface="Arial"/>
                <a:ea typeface="Arial"/>
              </a:defRPr>
            </a:lvl1pPr>
          </a:lstStyle>
          <a:p>
            <a:pPr indent="0">
              <a:lnSpc>
                <a:spcPct val="100000"/>
              </a:lnSpc>
              <a:spcBef>
                <a:spcPts val="1400"/>
              </a:spcBef>
              <a:buNone/>
              <a:tabLst>
                <a:tab algn="l" pos="0"/>
              </a:tabLst>
            </a:pPr>
            <a:fld id="{59F5A064-D71D-400C-8338-BB2FC7FA1EC6}" type="slidenum">
              <a:rPr b="0" lang="en-GB" sz="1200" spc="-1" strike="noStrike">
                <a:solidFill>
                  <a:srgbClr val="5e5e5e"/>
                </a:solidFill>
                <a:latin typeface="Arial"/>
                <a:ea typeface="Arial"/>
              </a:rPr>
              <a:t>&lt;number&gt;</a:t>
            </a:fld>
            <a:endParaRPr b="0" lang="en-GB" sz="1200" spc="-1" strike="noStrike">
              <a:solidFill>
                <a:srgbClr val="000000"/>
              </a:solidFill>
              <a:latin typeface="Times New Roman"/>
            </a:endParaRPr>
          </a:p>
        </p:txBody>
      </p:sp>
      <p:sp>
        <p:nvSpPr>
          <p:cNvPr id="120" name="PlaceHolder 2"/>
          <p:cNvSpPr>
            <a:spLocks noGrp="1"/>
          </p:cNvSpPr>
          <p:nvPr>
            <p:ph type="title"/>
          </p:nvPr>
        </p:nvSpPr>
        <p:spPr>
          <a:xfrm>
            <a:off x="0" y="0"/>
            <a:ext cx="7772040" cy="1081440"/>
          </a:xfrm>
          <a:prstGeom prst="rect">
            <a:avLst/>
          </a:prstGeom>
          <a:noFill/>
          <a:ln w="3240">
            <a:noFill/>
          </a:ln>
        </p:spPr>
        <p:txBody>
          <a:bodyPr lIns="16200" rIns="16200" tIns="16200" bIns="16200" anchor="ctr">
            <a:noAutofit/>
          </a:bodyPr>
          <a:p>
            <a:pPr indent="0" algn="ctr">
              <a:lnSpc>
                <a:spcPct val="100000"/>
              </a:lnSpc>
              <a:buNone/>
              <a:tabLst>
                <a:tab algn="l" pos="0"/>
              </a:tabLst>
            </a:pPr>
            <a:r>
              <a:rPr b="0" lang="en-GB" sz="3200" spc="-1" strike="noStrike">
                <a:solidFill>
                  <a:srgbClr val="000000"/>
                </a:solidFill>
                <a:latin typeface="Georgia"/>
                <a:ea typeface="Georgia"/>
              </a:rPr>
              <a:t>Slow Cooker Cauliflower Tikka Masala</a:t>
            </a:r>
            <a:endParaRPr b="0" lang="en-GB" sz="3200" spc="-1" strike="noStrike">
              <a:solidFill>
                <a:srgbClr val="000000"/>
              </a:solidFill>
              <a:latin typeface="Arial"/>
            </a:endParaRPr>
          </a:p>
        </p:txBody>
      </p:sp>
      <p:sp>
        <p:nvSpPr>
          <p:cNvPr id="121" name="PlaceHolder 3"/>
          <p:cNvSpPr>
            <a:spLocks noGrp="1"/>
          </p:cNvSpPr>
          <p:nvPr>
            <p:ph/>
          </p:nvPr>
        </p:nvSpPr>
        <p:spPr>
          <a:xfrm>
            <a:off x="3060000" y="1081800"/>
            <a:ext cx="2256120" cy="257400"/>
          </a:xfrm>
          <a:prstGeom prst="rect">
            <a:avLst/>
          </a:prstGeom>
          <a:noFill/>
          <a:ln w="324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What you need to do</a:t>
            </a:r>
            <a:endParaRPr b="0" lang="en-GB" sz="1800" spc="-1" strike="noStrike">
              <a:solidFill>
                <a:srgbClr val="000000"/>
              </a:solidFill>
              <a:latin typeface="Arial"/>
            </a:endParaRPr>
          </a:p>
        </p:txBody>
      </p:sp>
      <p:sp>
        <p:nvSpPr>
          <p:cNvPr id="122" name="PlaceHolder 4"/>
          <p:cNvSpPr>
            <a:spLocks noGrp="1"/>
          </p:cNvSpPr>
          <p:nvPr>
            <p:ph/>
          </p:nvPr>
        </p:nvSpPr>
        <p:spPr>
          <a:xfrm>
            <a:off x="360000" y="1081800"/>
            <a:ext cx="2256120" cy="257400"/>
          </a:xfrm>
          <a:prstGeom prst="rect">
            <a:avLst/>
          </a:prstGeom>
          <a:noFill/>
          <a:ln w="3240">
            <a:noFill/>
          </a:ln>
        </p:spPr>
        <p:txBody>
          <a:bodyPr lIns="0" rIns="0" tIns="0" bIns="0" anchor="ctr">
            <a:noAutofit/>
          </a:bodyPr>
          <a:p>
            <a:pPr indent="0">
              <a:lnSpc>
                <a:spcPct val="100000"/>
              </a:lnSpc>
              <a:spcBef>
                <a:spcPts val="1599"/>
              </a:spcBef>
              <a:buNone/>
              <a:tabLst>
                <a:tab algn="l" pos="0"/>
              </a:tabLst>
            </a:pPr>
            <a:r>
              <a:rPr b="0" lang="en-GB" sz="1800" spc="-1" strike="noStrike">
                <a:solidFill>
                  <a:srgbClr val="bb6128"/>
                </a:solidFill>
                <a:latin typeface="Arial"/>
                <a:ea typeface="Arial"/>
              </a:rPr>
              <a:t>Serves 4</a:t>
            </a:r>
            <a:endParaRPr b="0" lang="en-GB" sz="1800" spc="-1" strike="noStrike">
              <a:solidFill>
                <a:srgbClr val="000000"/>
              </a:solidFill>
              <a:latin typeface="Arial"/>
            </a:endParaRPr>
          </a:p>
        </p:txBody>
      </p:sp>
      <p:sp>
        <p:nvSpPr>
          <p:cNvPr id="123" name="Text Placeholder 3"/>
          <p:cNvSpPr/>
          <p:nvPr/>
        </p:nvSpPr>
        <p:spPr>
          <a:xfrm>
            <a:off x="2880000" y="1481400"/>
            <a:ext cx="4564440" cy="4194000"/>
          </a:xfrm>
          <a:prstGeom prst="rect">
            <a:avLst/>
          </a:prstGeom>
          <a:noFill/>
          <a:ln w="3175">
            <a:noFill/>
          </a:ln>
        </p:spPr>
        <p:style>
          <a:lnRef idx="0"/>
          <a:fillRef idx="0"/>
          <a:effectRef idx="0"/>
          <a:fontRef idx="minor"/>
        </p:style>
        <p:txBody>
          <a:bodyPr lIns="0" rIns="0" tIns="0" bIns="0" anchor="t">
            <a:normAutofit/>
          </a:bodyPr>
          <a:p>
            <a:pPr marL="279360" indent="-279360">
              <a:lnSpc>
                <a:spcPct val="100000"/>
              </a:lnSpc>
              <a:spcBef>
                <a:spcPts val="1001"/>
              </a:spcBef>
              <a:buClr>
                <a:srgbClr val="5e5e5e"/>
              </a:buClr>
              <a:buFont typeface="StarSymbol"/>
              <a:buAutoNum type="arabicPeriod"/>
            </a:pPr>
            <a:r>
              <a:rPr b="0" lang="en-GB" sz="1500" spc="-1" strike="noStrike">
                <a:solidFill>
                  <a:srgbClr val="5e5e5e"/>
                </a:solidFill>
                <a:latin typeface="Arial"/>
                <a:ea typeface="Arial"/>
              </a:rPr>
              <a:t>Add the coconut oil, cauliflower, onion, garlic, ginger, curry powder to the slow cooker. Season with salt and pepper.</a:t>
            </a:r>
            <a:endParaRPr b="0" lang="en-GB" sz="15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500" spc="-1" strike="noStrike">
                <a:solidFill>
                  <a:srgbClr val="5e5e5e"/>
                </a:solidFill>
                <a:latin typeface="Arial"/>
                <a:ea typeface="Arial"/>
              </a:rPr>
              <a:t>Pour in the diced tomatoes and honey stir to mix everything.</a:t>
            </a:r>
            <a:endParaRPr b="0" lang="en-GB" sz="15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500" spc="-1" strike="noStrike">
                <a:solidFill>
                  <a:srgbClr val="5e5e5e"/>
                </a:solidFill>
                <a:latin typeface="Arial"/>
                <a:ea typeface="Arial"/>
              </a:rPr>
              <a:t>Cook on high for about 3-4 hours or the cauliflower is tender.</a:t>
            </a:r>
            <a:endParaRPr b="0" lang="en-GB" sz="15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500" spc="-1" strike="noStrike">
                <a:solidFill>
                  <a:srgbClr val="5e5e5e"/>
                </a:solidFill>
                <a:latin typeface="Arial"/>
                <a:ea typeface="Arial"/>
              </a:rPr>
              <a:t>Add the coconut milk, and stir well. Cook for another 3-5 minutes on low until warmed through.</a:t>
            </a:r>
            <a:endParaRPr b="0" lang="en-GB" sz="1500" spc="-1" strike="noStrike">
              <a:solidFill>
                <a:srgbClr val="000000"/>
              </a:solidFill>
              <a:latin typeface="Arial"/>
            </a:endParaRPr>
          </a:p>
          <a:p>
            <a:pPr marL="279360" indent="-279360">
              <a:lnSpc>
                <a:spcPct val="100000"/>
              </a:lnSpc>
              <a:spcBef>
                <a:spcPts val="1001"/>
              </a:spcBef>
              <a:buClr>
                <a:srgbClr val="5e5e5e"/>
              </a:buClr>
              <a:buFont typeface="StarSymbol"/>
              <a:buAutoNum type="arabicPeriod"/>
            </a:pPr>
            <a:r>
              <a:rPr b="0" lang="en-GB" sz="1500" spc="-1" strike="noStrike">
                <a:solidFill>
                  <a:srgbClr val="5e5e5e"/>
                </a:solidFill>
                <a:latin typeface="Arial"/>
                <a:ea typeface="Arial"/>
              </a:rPr>
              <a:t>Serve topped with chopped coriander and roasted cashews, accompanied by rice (not included in nutrition info)</a:t>
            </a:r>
            <a:r>
              <a:rPr b="0" lang="en-GB" sz="1400" spc="-1" strike="noStrike">
                <a:solidFill>
                  <a:srgbClr val="5e5e5e"/>
                </a:solidFill>
                <a:latin typeface="Arial"/>
                <a:ea typeface="Arial"/>
              </a:rPr>
              <a:t>. </a:t>
            </a:r>
            <a:endParaRPr b="0" lang="en-GB" sz="1400" spc="-1" strike="noStrike">
              <a:solidFill>
                <a:srgbClr val="000000"/>
              </a:solidFill>
              <a:latin typeface="Arial"/>
            </a:endParaRPr>
          </a:p>
        </p:txBody>
      </p:sp>
      <p:sp>
        <p:nvSpPr>
          <p:cNvPr id="124" name="Text Placeholder 4"/>
          <p:cNvSpPr/>
          <p:nvPr/>
        </p:nvSpPr>
        <p:spPr>
          <a:xfrm>
            <a:off x="235440" y="1440000"/>
            <a:ext cx="2284200" cy="4787280"/>
          </a:xfrm>
          <a:prstGeom prst="rect">
            <a:avLst/>
          </a:prstGeom>
          <a:noFill/>
          <a:ln w="3175">
            <a:noFill/>
          </a:ln>
        </p:spPr>
        <p:style>
          <a:lnRef idx="0"/>
          <a:fillRef idx="0"/>
          <a:effectRef idx="0"/>
          <a:fontRef idx="minor"/>
        </p:style>
        <p:txBody>
          <a:bodyPr lIns="63360" rIns="63360" tIns="63360" bIns="63360" anchor="t">
            <a:normAutofit/>
          </a:bodyPr>
          <a:p>
            <a:pPr>
              <a:lnSpc>
                <a:spcPct val="100000"/>
              </a:lnSpc>
              <a:spcBef>
                <a:spcPts val="717"/>
              </a:spcBef>
              <a:tabLst>
                <a:tab algn="l" pos="0"/>
              </a:tabLst>
            </a:pPr>
            <a:r>
              <a:rPr b="0" lang="en-GB" sz="1050" spc="-1" strike="noStrike">
                <a:solidFill>
                  <a:srgbClr val="5e5e5e"/>
                </a:solidFill>
                <a:latin typeface="Arial"/>
                <a:ea typeface="Arial"/>
              </a:rPr>
              <a:t>1 tbsp. coconut oil</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1 small cauliflower head, cut into florets (about 4 cups florets)</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1 medium onion, diced</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3 cloves garlic, crushed</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1 tbsp. ginger, grated</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3 tbsp. curry powder</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3 ½ cups (800g) can diced tomatoes with their juice (about 3 cups)</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1 tbsp. honey</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½ cup (120ml) full-fat coconut milk (canned)</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handful fresh parsley</a:t>
            </a:r>
            <a:endParaRPr b="0" lang="en-GB" sz="1050" spc="-1" strike="noStrike">
              <a:solidFill>
                <a:srgbClr val="000000"/>
              </a:solidFill>
              <a:latin typeface="Arial"/>
            </a:endParaRPr>
          </a:p>
          <a:p>
            <a:pPr>
              <a:lnSpc>
                <a:spcPct val="100000"/>
              </a:lnSpc>
              <a:spcBef>
                <a:spcPts val="717"/>
              </a:spcBef>
              <a:tabLst>
                <a:tab algn="l" pos="0"/>
              </a:tabLst>
            </a:pPr>
            <a:r>
              <a:rPr b="0" lang="en-GB" sz="1050" spc="-1" strike="noStrike">
                <a:solidFill>
                  <a:srgbClr val="5e5e5e"/>
                </a:solidFill>
                <a:latin typeface="Arial"/>
                <a:ea typeface="Arial"/>
              </a:rPr>
              <a:t>⅓ </a:t>
            </a:r>
            <a:r>
              <a:rPr b="0" lang="en-GB" sz="1050" spc="-1" strike="noStrike">
                <a:solidFill>
                  <a:srgbClr val="5e5e5e"/>
                </a:solidFill>
                <a:latin typeface="Arial"/>
                <a:ea typeface="Arial"/>
              </a:rPr>
              <a:t>cup (50g) cashews roasted</a:t>
            </a:r>
            <a:endParaRPr b="0" lang="en-GB" sz="1050" spc="-1" strike="noStrike">
              <a:solidFill>
                <a:srgbClr val="000000"/>
              </a:solidFill>
              <a:latin typeface="Arial"/>
            </a:endParaRPr>
          </a:p>
        </p:txBody>
      </p:sp>
      <p:graphicFrame>
        <p:nvGraphicFramePr>
          <p:cNvPr id="125" name="Table 3"/>
          <p:cNvGraphicFramePr/>
          <p:nvPr/>
        </p:nvGraphicFramePr>
        <p:xfrm>
          <a:off x="416520" y="4926960"/>
          <a:ext cx="6993000" cy="634680"/>
        </p:xfrm>
        <a:graphic>
          <a:graphicData uri="http://schemas.openxmlformats.org/drawingml/2006/table">
            <a:tbl>
              <a:tblPr/>
              <a:tblGrid>
                <a:gridCol w="1164960"/>
                <a:gridCol w="1164960"/>
                <a:gridCol w="1164960"/>
                <a:gridCol w="1164960"/>
                <a:gridCol w="1164960"/>
                <a:gridCol w="1168560"/>
              </a:tblGrid>
              <a:tr h="31716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Georgia"/>
                          <a:ea typeface="Georgia"/>
                        </a:rPr>
                        <a:t>Prep</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Cook</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Kcal</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Fats(g)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Carbs(g)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Georgia"/>
                          <a:ea typeface="Georgia"/>
                        </a:rPr>
                        <a:t>Protein(g)</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17520">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Georgia"/>
                          <a:ea typeface="Georgia"/>
                        </a:rPr>
                        <a:t>10 mins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3-4 hrs</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226</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14</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Arial"/>
                          <a:ea typeface="Arial"/>
                        </a:rPr>
                        <a:t>22</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50760" rIns="50760" anchor="ctr">
                      <a:noAutofit/>
                    </a:bodyPr>
                    <a:p>
                      <a:pPr algn="ctr">
                        <a:lnSpc>
                          <a:spcPct val="100000"/>
                        </a:lnSpc>
                        <a:spcBef>
                          <a:spcPts val="1400"/>
                        </a:spcBef>
                        <a:tabLst>
                          <a:tab algn="l" pos="0"/>
                        </a:tabLst>
                      </a:pPr>
                      <a:r>
                        <a:rPr b="0" lang="en-GB" sz="900" spc="-1" strike="noStrike">
                          <a:solidFill>
                            <a:srgbClr val="000000"/>
                          </a:solidFill>
                          <a:latin typeface="Georgia"/>
                          <a:ea typeface="Georgia"/>
                        </a:rPr>
                        <a:t>7</a:t>
                      </a:r>
                      <a:endParaRPr b="0" lang="en-GB" sz="900" spc="-1" strike="noStrike">
                        <a:solidFill>
                          <a:srgbClr val="000000"/>
                        </a:solidFill>
                        <a:latin typeface="Arial"/>
                      </a:endParaRPr>
                    </a:p>
                  </a:txBody>
                  <a:tcPr anchor="ctr" marL="50760" marR="507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pic>
        <p:nvPicPr>
          <p:cNvPr id="126" name="" descr=""/>
          <p:cNvPicPr/>
          <p:nvPr/>
        </p:nvPicPr>
        <p:blipFill>
          <a:blip r:embed="rId1"/>
          <a:stretch/>
        </p:blipFill>
        <p:spPr>
          <a:xfrm>
            <a:off x="6660360" y="9271440"/>
            <a:ext cx="1078560" cy="646200"/>
          </a:xfrm>
          <a:prstGeom prst="rect">
            <a:avLst/>
          </a:prstGeom>
          <a:ln w="0">
            <a:noFill/>
          </a:ln>
        </p:spPr>
      </p:pic>
      <p:sp>
        <p:nvSpPr>
          <p:cNvPr id="127" name=""/>
          <p:cNvSpPr/>
          <p:nvPr/>
        </p:nvSpPr>
        <p:spPr>
          <a:xfrm>
            <a:off x="540000" y="9360000"/>
            <a:ext cx="1438920" cy="5389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28" name=""/>
          <p:cNvSpPr/>
          <p:nvPr/>
        </p:nvSpPr>
        <p:spPr>
          <a:xfrm>
            <a:off x="540000" y="9504000"/>
            <a:ext cx="1797840" cy="357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500" spc="-1" strike="noStrike">
                <a:solidFill>
                  <a:srgbClr val="000000"/>
                </a:solidFill>
                <a:latin typeface="Arial"/>
                <a:ea typeface="DejaVu Sans"/>
                <a:hlinkClick r:id="rId2"/>
              </a:rPr>
              <a:t>Sarahmaxwell.com</a:t>
            </a:r>
            <a:endParaRPr b="0" lang="en-GB" sz="1500" spc="-1" strike="noStrike">
              <a:solidFill>
                <a:srgbClr val="000000"/>
              </a:solidFill>
              <a:latin typeface="Arial"/>
            </a:endParaRPr>
          </a:p>
        </p:txBody>
      </p:sp>
      <p:pic>
        <p:nvPicPr>
          <p:cNvPr id="129" name="Picture Placeholder 2" descr="Picture Placeholder"/>
          <p:cNvPicPr/>
          <p:nvPr/>
        </p:nvPicPr>
        <p:blipFill>
          <a:blip r:embed="rId3"/>
          <a:srcRect l="1253" t="0" r="1253" b="0"/>
          <a:stretch/>
        </p:blipFill>
        <p:spPr>
          <a:xfrm>
            <a:off x="1620000" y="5675760"/>
            <a:ext cx="5040000" cy="3863880"/>
          </a:xfrm>
          <a:prstGeom prst="rect">
            <a:avLst/>
          </a:prstGeom>
          <a:ln w="3175">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562</TotalTime>
  <Application>LibreOffice/7.5.2.2$Windows_X86_64 LibreOffice_project/53bb9681a964705cf672590721dbc85eb4d0c3a2</Application>
  <AppVersion>15.0000</AppVersion>
  <Words>9527</Words>
  <Paragraphs>1875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en-GB</dc:language>
  <cp:lastModifiedBy/>
  <dcterms:modified xsi:type="dcterms:W3CDTF">2023-04-20T20:02:11Z</dcterms:modified>
  <cp:revision>21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88</vt:i4>
  </property>
</Properties>
</file>